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xls" ContentType="application/vnd.ms-excel"/>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4115" r:id="rId2"/>
    <p:sldMasterId id="2147484234" r:id="rId3"/>
  </p:sldMasterIdLst>
  <p:notesMasterIdLst>
    <p:notesMasterId r:id="rId50"/>
  </p:notesMasterIdLst>
  <p:sldIdLst>
    <p:sldId id="256" r:id="rId4"/>
    <p:sldId id="263" r:id="rId5"/>
    <p:sldId id="355" r:id="rId6"/>
    <p:sldId id="391" r:id="rId7"/>
    <p:sldId id="392" r:id="rId8"/>
    <p:sldId id="343" r:id="rId9"/>
    <p:sldId id="265" r:id="rId10"/>
    <p:sldId id="356" r:id="rId11"/>
    <p:sldId id="357" r:id="rId12"/>
    <p:sldId id="358" r:id="rId13"/>
    <p:sldId id="359" r:id="rId14"/>
    <p:sldId id="360" r:id="rId15"/>
    <p:sldId id="362" r:id="rId16"/>
    <p:sldId id="341" r:id="rId17"/>
    <p:sldId id="380" r:id="rId18"/>
    <p:sldId id="381" r:id="rId19"/>
    <p:sldId id="382" r:id="rId20"/>
    <p:sldId id="383" r:id="rId21"/>
    <p:sldId id="384" r:id="rId22"/>
    <p:sldId id="385" r:id="rId23"/>
    <p:sldId id="399" r:id="rId24"/>
    <p:sldId id="386" r:id="rId25"/>
    <p:sldId id="398" r:id="rId26"/>
    <p:sldId id="270" r:id="rId27"/>
    <p:sldId id="336" r:id="rId28"/>
    <p:sldId id="388" r:id="rId29"/>
    <p:sldId id="337" r:id="rId30"/>
    <p:sldId id="368" r:id="rId31"/>
    <p:sldId id="369" r:id="rId32"/>
    <p:sldId id="335" r:id="rId33"/>
    <p:sldId id="379" r:id="rId34"/>
    <p:sldId id="274" r:id="rId35"/>
    <p:sldId id="393" r:id="rId36"/>
    <p:sldId id="394" r:id="rId37"/>
    <p:sldId id="303" r:id="rId38"/>
    <p:sldId id="376" r:id="rId39"/>
    <p:sldId id="299" r:id="rId40"/>
    <p:sldId id="317" r:id="rId41"/>
    <p:sldId id="364" r:id="rId42"/>
    <p:sldId id="397" r:id="rId43"/>
    <p:sldId id="395" r:id="rId44"/>
    <p:sldId id="396" r:id="rId45"/>
    <p:sldId id="365" r:id="rId46"/>
    <p:sldId id="367" r:id="rId47"/>
    <p:sldId id="352" r:id="rId48"/>
    <p:sldId id="332" r:id="rId49"/>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7428"/>
    <a:srgbClr val="DB591F"/>
    <a:srgbClr val="CC6600"/>
    <a:srgbClr val="FFE6A3"/>
    <a:srgbClr val="FF8000"/>
    <a:srgbClr val="FFC03A"/>
    <a:srgbClr val="FFBD00"/>
    <a:srgbClr val="60CD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56" autoAdjust="0"/>
    <p:restoredTop sz="97708" autoAdjust="0"/>
  </p:normalViewPr>
  <p:slideViewPr>
    <p:cSldViewPr snapToGrid="0" snapToObjects="1">
      <p:cViewPr varScale="1">
        <p:scale>
          <a:sx n="70" d="100"/>
          <a:sy n="70" d="100"/>
        </p:scale>
        <p:origin x="135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8826"/>
    </p:cViewPr>
  </p:sorterViewPr>
  <p:notesViewPr>
    <p:cSldViewPr snapToGrid="0" snapToObjects="1">
      <p:cViewPr>
        <p:scale>
          <a:sx n="100" d="100"/>
          <a:sy n="100" d="100"/>
        </p:scale>
        <p:origin x="-1746" y="50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FDEE55-2512-4652-9AF1-621342C4D755}" type="doc">
      <dgm:prSet loTypeId="urn:microsoft.com/office/officeart/2005/8/layout/hProcess11" loCatId="process" qsTypeId="urn:microsoft.com/office/officeart/2005/8/quickstyle/simple2" qsCatId="simple" csTypeId="urn:microsoft.com/office/officeart/2005/8/colors/accent2_2" csCatId="accent2"/>
      <dgm:spPr/>
      <dgm:t>
        <a:bodyPr/>
        <a:lstStyle/>
        <a:p>
          <a:endParaRPr lang="en-US"/>
        </a:p>
      </dgm:t>
    </dgm:pt>
    <dgm:pt modelId="{C6842D89-5DAB-4143-844D-BCDEDC0D7BF3}">
      <dgm:prSet/>
      <dgm:spPr/>
      <dgm:t>
        <a:bodyPr/>
        <a:lstStyle/>
        <a:p>
          <a:pPr rtl="0"/>
          <a:r>
            <a:rPr lang="en-US" dirty="0" smtClean="0"/>
            <a:t>Complete Your VHR Today!</a:t>
          </a:r>
          <a:endParaRPr lang="en-US" dirty="0"/>
        </a:p>
      </dgm:t>
    </dgm:pt>
    <dgm:pt modelId="{5BF92655-CCF4-49CD-8341-CA8B0AEC2F6B}" type="parTrans" cxnId="{007AB748-3B79-4CD0-88D0-9E979C528966}">
      <dgm:prSet/>
      <dgm:spPr/>
      <dgm:t>
        <a:bodyPr/>
        <a:lstStyle/>
        <a:p>
          <a:endParaRPr lang="en-US"/>
        </a:p>
      </dgm:t>
    </dgm:pt>
    <dgm:pt modelId="{541238A9-83D3-4DAD-84E4-618CE6ABB290}" type="sibTrans" cxnId="{007AB748-3B79-4CD0-88D0-9E979C528966}">
      <dgm:prSet/>
      <dgm:spPr/>
      <dgm:t>
        <a:bodyPr/>
        <a:lstStyle/>
        <a:p>
          <a:endParaRPr lang="en-US"/>
        </a:p>
      </dgm:t>
    </dgm:pt>
    <dgm:pt modelId="{622CEE5A-82A5-4055-806A-3FE330285F64}">
      <dgm:prSet/>
      <dgm:spPr/>
      <dgm:t>
        <a:bodyPr/>
        <a:lstStyle/>
        <a:p>
          <a:pPr rtl="0"/>
          <a:r>
            <a:rPr lang="en-US" dirty="0" smtClean="0"/>
            <a:t>Don’t forget to redeem your Fitbit ®</a:t>
          </a:r>
          <a:endParaRPr lang="en-US" dirty="0"/>
        </a:p>
      </dgm:t>
    </dgm:pt>
    <dgm:pt modelId="{FF44FCDB-DDAD-4063-AE54-5B2915081AB4}" type="parTrans" cxnId="{2231CEDF-C4F9-4AFE-B4E0-CC2D5B6E1429}">
      <dgm:prSet/>
      <dgm:spPr/>
      <dgm:t>
        <a:bodyPr/>
        <a:lstStyle/>
        <a:p>
          <a:endParaRPr lang="en-US"/>
        </a:p>
      </dgm:t>
    </dgm:pt>
    <dgm:pt modelId="{F73D8DB4-2650-4899-967A-9689E3E9B731}" type="sibTrans" cxnId="{2231CEDF-C4F9-4AFE-B4E0-CC2D5B6E1429}">
      <dgm:prSet/>
      <dgm:spPr/>
      <dgm:t>
        <a:bodyPr/>
        <a:lstStyle/>
        <a:p>
          <a:endParaRPr lang="en-US"/>
        </a:p>
      </dgm:t>
    </dgm:pt>
    <dgm:pt modelId="{C8E69468-7D7A-4A8D-B05E-B3F1FF176C0C}">
      <dgm:prSet/>
      <dgm:spPr/>
      <dgm:t>
        <a:bodyPr/>
        <a:lstStyle/>
        <a:p>
          <a:pPr rtl="0"/>
          <a:r>
            <a:rPr lang="en-US" dirty="0" smtClean="0"/>
            <a:t>Great Job! You earned Vitality Points!</a:t>
          </a:r>
          <a:endParaRPr lang="en-US" dirty="0"/>
        </a:p>
      </dgm:t>
    </dgm:pt>
    <dgm:pt modelId="{0DB427A3-CDF6-46C7-A5E7-C84E04005CC9}" type="parTrans" cxnId="{CA9AA8B5-CA8D-4A45-BD13-97C717089832}">
      <dgm:prSet/>
      <dgm:spPr/>
      <dgm:t>
        <a:bodyPr/>
        <a:lstStyle/>
        <a:p>
          <a:endParaRPr lang="en-US"/>
        </a:p>
      </dgm:t>
    </dgm:pt>
    <dgm:pt modelId="{128DBAA5-8916-4E25-91C8-61A5DD678809}" type="sibTrans" cxnId="{CA9AA8B5-CA8D-4A45-BD13-97C717089832}">
      <dgm:prSet/>
      <dgm:spPr/>
      <dgm:t>
        <a:bodyPr/>
        <a:lstStyle/>
        <a:p>
          <a:endParaRPr lang="en-US"/>
        </a:p>
      </dgm:t>
    </dgm:pt>
    <dgm:pt modelId="{29ECBCC3-D2ED-4052-81AA-AEB371390FB3}">
      <dgm:prSet/>
      <dgm:spPr/>
      <dgm:t>
        <a:bodyPr/>
        <a:lstStyle/>
        <a:p>
          <a:pPr rtl="0"/>
          <a:r>
            <a:rPr lang="en-US" dirty="0" smtClean="0"/>
            <a:t>You’re almost there!</a:t>
          </a:r>
          <a:endParaRPr lang="en-US" dirty="0"/>
        </a:p>
      </dgm:t>
    </dgm:pt>
    <dgm:pt modelId="{8C643160-1A9D-4B5D-8C7C-3DE392729ED1}" type="parTrans" cxnId="{D262CC6E-A84F-4D8C-ACAF-53C051E5FA26}">
      <dgm:prSet/>
      <dgm:spPr/>
      <dgm:t>
        <a:bodyPr/>
        <a:lstStyle/>
        <a:p>
          <a:endParaRPr lang="en-US"/>
        </a:p>
      </dgm:t>
    </dgm:pt>
    <dgm:pt modelId="{29C183FB-2F1C-4ED8-A7AC-B15C396BF371}" type="sibTrans" cxnId="{D262CC6E-A84F-4D8C-ACAF-53C051E5FA26}">
      <dgm:prSet/>
      <dgm:spPr/>
      <dgm:t>
        <a:bodyPr/>
        <a:lstStyle/>
        <a:p>
          <a:endParaRPr lang="en-US"/>
        </a:p>
      </dgm:t>
    </dgm:pt>
    <dgm:pt modelId="{03204E90-1AD5-4FAA-B39F-86145D678BF5}">
      <dgm:prSet/>
      <dgm:spPr/>
      <dgm:t>
        <a:bodyPr/>
        <a:lstStyle/>
        <a:p>
          <a:pPr rtl="0"/>
          <a:r>
            <a:rPr lang="en-US" dirty="0" smtClean="0"/>
            <a:t>You’ve achieved a higher status!</a:t>
          </a:r>
          <a:endParaRPr lang="en-US" dirty="0"/>
        </a:p>
      </dgm:t>
    </dgm:pt>
    <dgm:pt modelId="{9EDF707B-79E8-4FF0-95B2-20D24B51DAA1}" type="parTrans" cxnId="{99919630-1FAA-491B-A229-5CF2EAF9630A}">
      <dgm:prSet/>
      <dgm:spPr/>
      <dgm:t>
        <a:bodyPr/>
        <a:lstStyle/>
        <a:p>
          <a:endParaRPr lang="en-US"/>
        </a:p>
      </dgm:t>
    </dgm:pt>
    <dgm:pt modelId="{559A9C19-03DC-4E9B-8D1C-A151716480B0}" type="sibTrans" cxnId="{99919630-1FAA-491B-A229-5CF2EAF9630A}">
      <dgm:prSet/>
      <dgm:spPr/>
      <dgm:t>
        <a:bodyPr/>
        <a:lstStyle/>
        <a:p>
          <a:endParaRPr lang="en-US"/>
        </a:p>
      </dgm:t>
    </dgm:pt>
    <dgm:pt modelId="{E9EDBEA0-ADEF-4C99-853E-3F87DD4D328B}" type="pres">
      <dgm:prSet presAssocID="{31FDEE55-2512-4652-9AF1-621342C4D755}" presName="Name0" presStyleCnt="0">
        <dgm:presLayoutVars>
          <dgm:dir/>
          <dgm:resizeHandles val="exact"/>
        </dgm:presLayoutVars>
      </dgm:prSet>
      <dgm:spPr/>
      <dgm:t>
        <a:bodyPr/>
        <a:lstStyle/>
        <a:p>
          <a:endParaRPr lang="en-US"/>
        </a:p>
      </dgm:t>
    </dgm:pt>
    <dgm:pt modelId="{0D16B12E-53D6-44FC-942C-EB968B7D4E89}" type="pres">
      <dgm:prSet presAssocID="{31FDEE55-2512-4652-9AF1-621342C4D755}" presName="arrow" presStyleLbl="bgShp" presStyleIdx="0" presStyleCnt="1"/>
      <dgm:spPr/>
      <dgm:t>
        <a:bodyPr/>
        <a:lstStyle/>
        <a:p>
          <a:endParaRPr lang="en-US"/>
        </a:p>
      </dgm:t>
    </dgm:pt>
    <dgm:pt modelId="{36A6D493-EB40-4EF5-A362-7C9ABC928B40}" type="pres">
      <dgm:prSet presAssocID="{31FDEE55-2512-4652-9AF1-621342C4D755}" presName="points" presStyleCnt="0"/>
      <dgm:spPr/>
    </dgm:pt>
    <dgm:pt modelId="{84519E7C-230A-4882-AE69-9C34F0C273A3}" type="pres">
      <dgm:prSet presAssocID="{C6842D89-5DAB-4143-844D-BCDEDC0D7BF3}" presName="compositeA" presStyleCnt="0"/>
      <dgm:spPr/>
    </dgm:pt>
    <dgm:pt modelId="{7A1D668F-22E7-4E30-8061-1F846A969284}" type="pres">
      <dgm:prSet presAssocID="{C6842D89-5DAB-4143-844D-BCDEDC0D7BF3}" presName="textA" presStyleLbl="revTx" presStyleIdx="0" presStyleCnt="5">
        <dgm:presLayoutVars>
          <dgm:bulletEnabled val="1"/>
        </dgm:presLayoutVars>
      </dgm:prSet>
      <dgm:spPr/>
      <dgm:t>
        <a:bodyPr/>
        <a:lstStyle/>
        <a:p>
          <a:endParaRPr lang="en-US"/>
        </a:p>
      </dgm:t>
    </dgm:pt>
    <dgm:pt modelId="{0CB59357-BBF3-4986-A14D-07EF2CD4BAC0}" type="pres">
      <dgm:prSet presAssocID="{C6842D89-5DAB-4143-844D-BCDEDC0D7BF3}" presName="circleA" presStyleLbl="node1" presStyleIdx="0" presStyleCnt="5"/>
      <dgm:spPr/>
    </dgm:pt>
    <dgm:pt modelId="{4534F6C9-17B3-4ED9-B4E0-849986410515}" type="pres">
      <dgm:prSet presAssocID="{C6842D89-5DAB-4143-844D-BCDEDC0D7BF3}" presName="spaceA" presStyleCnt="0"/>
      <dgm:spPr/>
    </dgm:pt>
    <dgm:pt modelId="{1B3911D8-2FDC-4FA4-B9D6-E09F1EE6B100}" type="pres">
      <dgm:prSet presAssocID="{541238A9-83D3-4DAD-84E4-618CE6ABB290}" presName="space" presStyleCnt="0"/>
      <dgm:spPr/>
    </dgm:pt>
    <dgm:pt modelId="{AF22768C-59E2-4B7D-9E65-2A3AFA9CF9BC}" type="pres">
      <dgm:prSet presAssocID="{622CEE5A-82A5-4055-806A-3FE330285F64}" presName="compositeB" presStyleCnt="0"/>
      <dgm:spPr/>
    </dgm:pt>
    <dgm:pt modelId="{C73C07F5-7B84-4F41-9C40-1DF02087A6F7}" type="pres">
      <dgm:prSet presAssocID="{622CEE5A-82A5-4055-806A-3FE330285F64}" presName="textB" presStyleLbl="revTx" presStyleIdx="1" presStyleCnt="5">
        <dgm:presLayoutVars>
          <dgm:bulletEnabled val="1"/>
        </dgm:presLayoutVars>
      </dgm:prSet>
      <dgm:spPr/>
      <dgm:t>
        <a:bodyPr/>
        <a:lstStyle/>
        <a:p>
          <a:endParaRPr lang="en-US"/>
        </a:p>
      </dgm:t>
    </dgm:pt>
    <dgm:pt modelId="{65C0743D-D176-4A68-BDA2-AC75C4A6A11A}" type="pres">
      <dgm:prSet presAssocID="{622CEE5A-82A5-4055-806A-3FE330285F64}" presName="circleB" presStyleLbl="node1" presStyleIdx="1" presStyleCnt="5"/>
      <dgm:spPr/>
    </dgm:pt>
    <dgm:pt modelId="{5021206D-E918-48E6-BA4A-6B23601DBBEF}" type="pres">
      <dgm:prSet presAssocID="{622CEE5A-82A5-4055-806A-3FE330285F64}" presName="spaceB" presStyleCnt="0"/>
      <dgm:spPr/>
    </dgm:pt>
    <dgm:pt modelId="{F5424212-3040-4E3A-8605-F07EB6D43C67}" type="pres">
      <dgm:prSet presAssocID="{F73D8DB4-2650-4899-967A-9689E3E9B731}" presName="space" presStyleCnt="0"/>
      <dgm:spPr/>
    </dgm:pt>
    <dgm:pt modelId="{56E9D01F-E085-4217-9730-52E1A92690FE}" type="pres">
      <dgm:prSet presAssocID="{C8E69468-7D7A-4A8D-B05E-B3F1FF176C0C}" presName="compositeA" presStyleCnt="0"/>
      <dgm:spPr/>
    </dgm:pt>
    <dgm:pt modelId="{CF6354BD-C850-4B61-8933-CCAB4341C159}" type="pres">
      <dgm:prSet presAssocID="{C8E69468-7D7A-4A8D-B05E-B3F1FF176C0C}" presName="textA" presStyleLbl="revTx" presStyleIdx="2" presStyleCnt="5">
        <dgm:presLayoutVars>
          <dgm:bulletEnabled val="1"/>
        </dgm:presLayoutVars>
      </dgm:prSet>
      <dgm:spPr/>
      <dgm:t>
        <a:bodyPr/>
        <a:lstStyle/>
        <a:p>
          <a:endParaRPr lang="en-US"/>
        </a:p>
      </dgm:t>
    </dgm:pt>
    <dgm:pt modelId="{9E07ECFE-D55E-4AF0-8218-D6D091627E3D}" type="pres">
      <dgm:prSet presAssocID="{C8E69468-7D7A-4A8D-B05E-B3F1FF176C0C}" presName="circleA" presStyleLbl="node1" presStyleIdx="2" presStyleCnt="5"/>
      <dgm:spPr/>
    </dgm:pt>
    <dgm:pt modelId="{D063E935-7AB0-4669-A961-2D7D3FB4EA5C}" type="pres">
      <dgm:prSet presAssocID="{C8E69468-7D7A-4A8D-B05E-B3F1FF176C0C}" presName="spaceA" presStyleCnt="0"/>
      <dgm:spPr/>
    </dgm:pt>
    <dgm:pt modelId="{5A9D93B7-059F-42ED-B18C-56D65B66969C}" type="pres">
      <dgm:prSet presAssocID="{128DBAA5-8916-4E25-91C8-61A5DD678809}" presName="space" presStyleCnt="0"/>
      <dgm:spPr/>
    </dgm:pt>
    <dgm:pt modelId="{366510D4-C04E-4BC0-B35E-AD947DC52905}" type="pres">
      <dgm:prSet presAssocID="{29ECBCC3-D2ED-4052-81AA-AEB371390FB3}" presName="compositeB" presStyleCnt="0"/>
      <dgm:spPr/>
    </dgm:pt>
    <dgm:pt modelId="{467C1A07-A96B-4D02-B0F8-ECD01AC03428}" type="pres">
      <dgm:prSet presAssocID="{29ECBCC3-D2ED-4052-81AA-AEB371390FB3}" presName="textB" presStyleLbl="revTx" presStyleIdx="3" presStyleCnt="5">
        <dgm:presLayoutVars>
          <dgm:bulletEnabled val="1"/>
        </dgm:presLayoutVars>
      </dgm:prSet>
      <dgm:spPr/>
      <dgm:t>
        <a:bodyPr/>
        <a:lstStyle/>
        <a:p>
          <a:endParaRPr lang="en-US"/>
        </a:p>
      </dgm:t>
    </dgm:pt>
    <dgm:pt modelId="{52D4FB3F-E7B4-4589-816D-80E553525703}" type="pres">
      <dgm:prSet presAssocID="{29ECBCC3-D2ED-4052-81AA-AEB371390FB3}" presName="circleB" presStyleLbl="node1" presStyleIdx="3" presStyleCnt="5"/>
      <dgm:spPr/>
    </dgm:pt>
    <dgm:pt modelId="{19440554-F48B-448E-82C0-6731E5D40062}" type="pres">
      <dgm:prSet presAssocID="{29ECBCC3-D2ED-4052-81AA-AEB371390FB3}" presName="spaceB" presStyleCnt="0"/>
      <dgm:spPr/>
    </dgm:pt>
    <dgm:pt modelId="{A95E1698-A0E2-47DB-80A8-3AD475F03A58}" type="pres">
      <dgm:prSet presAssocID="{29C183FB-2F1C-4ED8-A7AC-B15C396BF371}" presName="space" presStyleCnt="0"/>
      <dgm:spPr/>
    </dgm:pt>
    <dgm:pt modelId="{5F7AE557-9A38-4792-ABDC-FE6E55A13ED9}" type="pres">
      <dgm:prSet presAssocID="{03204E90-1AD5-4FAA-B39F-86145D678BF5}" presName="compositeA" presStyleCnt="0"/>
      <dgm:spPr/>
    </dgm:pt>
    <dgm:pt modelId="{EDCC25B8-F025-427F-9797-82402EBD4239}" type="pres">
      <dgm:prSet presAssocID="{03204E90-1AD5-4FAA-B39F-86145D678BF5}" presName="textA" presStyleLbl="revTx" presStyleIdx="4" presStyleCnt="5">
        <dgm:presLayoutVars>
          <dgm:bulletEnabled val="1"/>
        </dgm:presLayoutVars>
      </dgm:prSet>
      <dgm:spPr/>
      <dgm:t>
        <a:bodyPr/>
        <a:lstStyle/>
        <a:p>
          <a:endParaRPr lang="en-US"/>
        </a:p>
      </dgm:t>
    </dgm:pt>
    <dgm:pt modelId="{7FF5C06C-5BD5-4AF6-A1B7-A59677F2B550}" type="pres">
      <dgm:prSet presAssocID="{03204E90-1AD5-4FAA-B39F-86145D678BF5}" presName="circleA" presStyleLbl="node1" presStyleIdx="4" presStyleCnt="5"/>
      <dgm:spPr/>
    </dgm:pt>
    <dgm:pt modelId="{8CA8C7FE-E360-4F09-871B-0B200AD7BB5B}" type="pres">
      <dgm:prSet presAssocID="{03204E90-1AD5-4FAA-B39F-86145D678BF5}" presName="spaceA" presStyleCnt="0"/>
      <dgm:spPr/>
    </dgm:pt>
  </dgm:ptLst>
  <dgm:cxnLst>
    <dgm:cxn modelId="{29D10CA5-EEA2-4DF6-BE9E-D53C427C4DA7}" type="presOf" srcId="{C6842D89-5DAB-4143-844D-BCDEDC0D7BF3}" destId="{7A1D668F-22E7-4E30-8061-1F846A969284}" srcOrd="0" destOrd="0" presId="urn:microsoft.com/office/officeart/2005/8/layout/hProcess11"/>
    <dgm:cxn modelId="{3CE768C6-3FF9-4543-97DE-A818F9A8312C}" type="presOf" srcId="{31FDEE55-2512-4652-9AF1-621342C4D755}" destId="{E9EDBEA0-ADEF-4C99-853E-3F87DD4D328B}" srcOrd="0" destOrd="0" presId="urn:microsoft.com/office/officeart/2005/8/layout/hProcess11"/>
    <dgm:cxn modelId="{D262CC6E-A84F-4D8C-ACAF-53C051E5FA26}" srcId="{31FDEE55-2512-4652-9AF1-621342C4D755}" destId="{29ECBCC3-D2ED-4052-81AA-AEB371390FB3}" srcOrd="3" destOrd="0" parTransId="{8C643160-1A9D-4B5D-8C7C-3DE392729ED1}" sibTransId="{29C183FB-2F1C-4ED8-A7AC-B15C396BF371}"/>
    <dgm:cxn modelId="{CA9AA8B5-CA8D-4A45-BD13-97C717089832}" srcId="{31FDEE55-2512-4652-9AF1-621342C4D755}" destId="{C8E69468-7D7A-4A8D-B05E-B3F1FF176C0C}" srcOrd="2" destOrd="0" parTransId="{0DB427A3-CDF6-46C7-A5E7-C84E04005CC9}" sibTransId="{128DBAA5-8916-4E25-91C8-61A5DD678809}"/>
    <dgm:cxn modelId="{99919630-1FAA-491B-A229-5CF2EAF9630A}" srcId="{31FDEE55-2512-4652-9AF1-621342C4D755}" destId="{03204E90-1AD5-4FAA-B39F-86145D678BF5}" srcOrd="4" destOrd="0" parTransId="{9EDF707B-79E8-4FF0-95B2-20D24B51DAA1}" sibTransId="{559A9C19-03DC-4E9B-8D1C-A151716480B0}"/>
    <dgm:cxn modelId="{21EE70BD-6D56-4289-8D8C-D88BCE84EA42}" type="presOf" srcId="{622CEE5A-82A5-4055-806A-3FE330285F64}" destId="{C73C07F5-7B84-4F41-9C40-1DF02087A6F7}" srcOrd="0" destOrd="0" presId="urn:microsoft.com/office/officeart/2005/8/layout/hProcess11"/>
    <dgm:cxn modelId="{007AB748-3B79-4CD0-88D0-9E979C528966}" srcId="{31FDEE55-2512-4652-9AF1-621342C4D755}" destId="{C6842D89-5DAB-4143-844D-BCDEDC0D7BF3}" srcOrd="0" destOrd="0" parTransId="{5BF92655-CCF4-49CD-8341-CA8B0AEC2F6B}" sibTransId="{541238A9-83D3-4DAD-84E4-618CE6ABB290}"/>
    <dgm:cxn modelId="{9007FDED-0C42-4B5E-9338-FFC08A466CDB}" type="presOf" srcId="{C8E69468-7D7A-4A8D-B05E-B3F1FF176C0C}" destId="{CF6354BD-C850-4B61-8933-CCAB4341C159}" srcOrd="0" destOrd="0" presId="urn:microsoft.com/office/officeart/2005/8/layout/hProcess11"/>
    <dgm:cxn modelId="{8BD2E067-24D8-4F27-91EA-F0E6E5E2FD6C}" type="presOf" srcId="{03204E90-1AD5-4FAA-B39F-86145D678BF5}" destId="{EDCC25B8-F025-427F-9797-82402EBD4239}" srcOrd="0" destOrd="0" presId="urn:microsoft.com/office/officeart/2005/8/layout/hProcess11"/>
    <dgm:cxn modelId="{FEB882D3-BFF8-4F3B-8746-026D469734F6}" type="presOf" srcId="{29ECBCC3-D2ED-4052-81AA-AEB371390FB3}" destId="{467C1A07-A96B-4D02-B0F8-ECD01AC03428}" srcOrd="0" destOrd="0" presId="urn:microsoft.com/office/officeart/2005/8/layout/hProcess11"/>
    <dgm:cxn modelId="{2231CEDF-C4F9-4AFE-B4E0-CC2D5B6E1429}" srcId="{31FDEE55-2512-4652-9AF1-621342C4D755}" destId="{622CEE5A-82A5-4055-806A-3FE330285F64}" srcOrd="1" destOrd="0" parTransId="{FF44FCDB-DDAD-4063-AE54-5B2915081AB4}" sibTransId="{F73D8DB4-2650-4899-967A-9689E3E9B731}"/>
    <dgm:cxn modelId="{7A33A8ED-4012-4646-AFB6-8B07368BE922}" type="presParOf" srcId="{E9EDBEA0-ADEF-4C99-853E-3F87DD4D328B}" destId="{0D16B12E-53D6-44FC-942C-EB968B7D4E89}" srcOrd="0" destOrd="0" presId="urn:microsoft.com/office/officeart/2005/8/layout/hProcess11"/>
    <dgm:cxn modelId="{18779DDF-2DD2-4634-91D3-59F4484FEF81}" type="presParOf" srcId="{E9EDBEA0-ADEF-4C99-853E-3F87DD4D328B}" destId="{36A6D493-EB40-4EF5-A362-7C9ABC928B40}" srcOrd="1" destOrd="0" presId="urn:microsoft.com/office/officeart/2005/8/layout/hProcess11"/>
    <dgm:cxn modelId="{CD91651D-ED72-4C81-AC98-265217AF4BCE}" type="presParOf" srcId="{36A6D493-EB40-4EF5-A362-7C9ABC928B40}" destId="{84519E7C-230A-4882-AE69-9C34F0C273A3}" srcOrd="0" destOrd="0" presId="urn:microsoft.com/office/officeart/2005/8/layout/hProcess11"/>
    <dgm:cxn modelId="{FEB61DFE-1510-46E1-A633-D370A3F0883E}" type="presParOf" srcId="{84519E7C-230A-4882-AE69-9C34F0C273A3}" destId="{7A1D668F-22E7-4E30-8061-1F846A969284}" srcOrd="0" destOrd="0" presId="urn:microsoft.com/office/officeart/2005/8/layout/hProcess11"/>
    <dgm:cxn modelId="{625E408B-442E-498B-9B5D-2322906EBB62}" type="presParOf" srcId="{84519E7C-230A-4882-AE69-9C34F0C273A3}" destId="{0CB59357-BBF3-4986-A14D-07EF2CD4BAC0}" srcOrd="1" destOrd="0" presId="urn:microsoft.com/office/officeart/2005/8/layout/hProcess11"/>
    <dgm:cxn modelId="{7EAFC210-99F2-4C39-9529-D8FB9BC8DD5C}" type="presParOf" srcId="{84519E7C-230A-4882-AE69-9C34F0C273A3}" destId="{4534F6C9-17B3-4ED9-B4E0-849986410515}" srcOrd="2" destOrd="0" presId="urn:microsoft.com/office/officeart/2005/8/layout/hProcess11"/>
    <dgm:cxn modelId="{B0477AF0-579B-4FEE-B0BE-C96B9DB726C9}" type="presParOf" srcId="{36A6D493-EB40-4EF5-A362-7C9ABC928B40}" destId="{1B3911D8-2FDC-4FA4-B9D6-E09F1EE6B100}" srcOrd="1" destOrd="0" presId="urn:microsoft.com/office/officeart/2005/8/layout/hProcess11"/>
    <dgm:cxn modelId="{070116EC-8EAA-4CE5-9EBC-DB9E30626594}" type="presParOf" srcId="{36A6D493-EB40-4EF5-A362-7C9ABC928B40}" destId="{AF22768C-59E2-4B7D-9E65-2A3AFA9CF9BC}" srcOrd="2" destOrd="0" presId="urn:microsoft.com/office/officeart/2005/8/layout/hProcess11"/>
    <dgm:cxn modelId="{1C550B50-CFD9-4FBD-AF19-E2B08F278E14}" type="presParOf" srcId="{AF22768C-59E2-4B7D-9E65-2A3AFA9CF9BC}" destId="{C73C07F5-7B84-4F41-9C40-1DF02087A6F7}" srcOrd="0" destOrd="0" presId="urn:microsoft.com/office/officeart/2005/8/layout/hProcess11"/>
    <dgm:cxn modelId="{59611EDC-403F-4D24-8BFD-FF0CDD7C7A81}" type="presParOf" srcId="{AF22768C-59E2-4B7D-9E65-2A3AFA9CF9BC}" destId="{65C0743D-D176-4A68-BDA2-AC75C4A6A11A}" srcOrd="1" destOrd="0" presId="urn:microsoft.com/office/officeart/2005/8/layout/hProcess11"/>
    <dgm:cxn modelId="{C60E7C94-D8F4-4C44-AE8A-D8C143394373}" type="presParOf" srcId="{AF22768C-59E2-4B7D-9E65-2A3AFA9CF9BC}" destId="{5021206D-E918-48E6-BA4A-6B23601DBBEF}" srcOrd="2" destOrd="0" presId="urn:microsoft.com/office/officeart/2005/8/layout/hProcess11"/>
    <dgm:cxn modelId="{0C019B88-609B-4C8C-9FD9-FD23B01B26DB}" type="presParOf" srcId="{36A6D493-EB40-4EF5-A362-7C9ABC928B40}" destId="{F5424212-3040-4E3A-8605-F07EB6D43C67}" srcOrd="3" destOrd="0" presId="urn:microsoft.com/office/officeart/2005/8/layout/hProcess11"/>
    <dgm:cxn modelId="{65DA926D-8D2D-4E26-A7AC-1B2C8EFCBCF9}" type="presParOf" srcId="{36A6D493-EB40-4EF5-A362-7C9ABC928B40}" destId="{56E9D01F-E085-4217-9730-52E1A92690FE}" srcOrd="4" destOrd="0" presId="urn:microsoft.com/office/officeart/2005/8/layout/hProcess11"/>
    <dgm:cxn modelId="{FC01595C-C310-4724-90F6-4AAC26F73BFA}" type="presParOf" srcId="{56E9D01F-E085-4217-9730-52E1A92690FE}" destId="{CF6354BD-C850-4B61-8933-CCAB4341C159}" srcOrd="0" destOrd="0" presId="urn:microsoft.com/office/officeart/2005/8/layout/hProcess11"/>
    <dgm:cxn modelId="{41E31448-D73E-49AB-A026-DBAD2D9BC6FE}" type="presParOf" srcId="{56E9D01F-E085-4217-9730-52E1A92690FE}" destId="{9E07ECFE-D55E-4AF0-8218-D6D091627E3D}" srcOrd="1" destOrd="0" presId="urn:microsoft.com/office/officeart/2005/8/layout/hProcess11"/>
    <dgm:cxn modelId="{2395D5BB-764F-402F-89E3-7528BD0AC49C}" type="presParOf" srcId="{56E9D01F-E085-4217-9730-52E1A92690FE}" destId="{D063E935-7AB0-4669-A961-2D7D3FB4EA5C}" srcOrd="2" destOrd="0" presId="urn:microsoft.com/office/officeart/2005/8/layout/hProcess11"/>
    <dgm:cxn modelId="{FB98CD92-04DA-42E1-969B-3636252FCB8C}" type="presParOf" srcId="{36A6D493-EB40-4EF5-A362-7C9ABC928B40}" destId="{5A9D93B7-059F-42ED-B18C-56D65B66969C}" srcOrd="5" destOrd="0" presId="urn:microsoft.com/office/officeart/2005/8/layout/hProcess11"/>
    <dgm:cxn modelId="{0776014B-50E8-44DD-9E2E-FF76C1000867}" type="presParOf" srcId="{36A6D493-EB40-4EF5-A362-7C9ABC928B40}" destId="{366510D4-C04E-4BC0-B35E-AD947DC52905}" srcOrd="6" destOrd="0" presId="urn:microsoft.com/office/officeart/2005/8/layout/hProcess11"/>
    <dgm:cxn modelId="{D733D7AA-CF30-45A2-BAA7-AE138B953B97}" type="presParOf" srcId="{366510D4-C04E-4BC0-B35E-AD947DC52905}" destId="{467C1A07-A96B-4D02-B0F8-ECD01AC03428}" srcOrd="0" destOrd="0" presId="urn:microsoft.com/office/officeart/2005/8/layout/hProcess11"/>
    <dgm:cxn modelId="{F37D0CDC-D242-44F4-BFBC-E406474B9C67}" type="presParOf" srcId="{366510D4-C04E-4BC0-B35E-AD947DC52905}" destId="{52D4FB3F-E7B4-4589-816D-80E553525703}" srcOrd="1" destOrd="0" presId="urn:microsoft.com/office/officeart/2005/8/layout/hProcess11"/>
    <dgm:cxn modelId="{1F2F164F-B6E6-4538-AF98-798DF3C7F9A7}" type="presParOf" srcId="{366510D4-C04E-4BC0-B35E-AD947DC52905}" destId="{19440554-F48B-448E-82C0-6731E5D40062}" srcOrd="2" destOrd="0" presId="urn:microsoft.com/office/officeart/2005/8/layout/hProcess11"/>
    <dgm:cxn modelId="{A56C5A96-DBAF-431A-9BC8-1106C95AAA5B}" type="presParOf" srcId="{36A6D493-EB40-4EF5-A362-7C9ABC928B40}" destId="{A95E1698-A0E2-47DB-80A8-3AD475F03A58}" srcOrd="7" destOrd="0" presId="urn:microsoft.com/office/officeart/2005/8/layout/hProcess11"/>
    <dgm:cxn modelId="{9DE22E26-ECD6-490C-BAB5-6D8048BAE600}" type="presParOf" srcId="{36A6D493-EB40-4EF5-A362-7C9ABC928B40}" destId="{5F7AE557-9A38-4792-ABDC-FE6E55A13ED9}" srcOrd="8" destOrd="0" presId="urn:microsoft.com/office/officeart/2005/8/layout/hProcess11"/>
    <dgm:cxn modelId="{0CB71858-2EB7-43B1-B802-50A0EA8A689E}" type="presParOf" srcId="{5F7AE557-9A38-4792-ABDC-FE6E55A13ED9}" destId="{EDCC25B8-F025-427F-9797-82402EBD4239}" srcOrd="0" destOrd="0" presId="urn:microsoft.com/office/officeart/2005/8/layout/hProcess11"/>
    <dgm:cxn modelId="{166073E1-EF35-4D53-9E51-A2F1BAA36B3A}" type="presParOf" srcId="{5F7AE557-9A38-4792-ABDC-FE6E55A13ED9}" destId="{7FF5C06C-5BD5-4AF6-A1B7-A59677F2B550}" srcOrd="1" destOrd="0" presId="urn:microsoft.com/office/officeart/2005/8/layout/hProcess11"/>
    <dgm:cxn modelId="{907CEAE9-CE11-41F8-ABBB-C4E20AD55EE6}" type="presParOf" srcId="{5F7AE557-9A38-4792-ABDC-FE6E55A13ED9}" destId="{8CA8C7FE-E360-4F09-871B-0B200AD7BB5B}" srcOrd="2" destOrd="0" presId="urn:microsoft.com/office/officeart/2005/8/layout/hProcess11"/>
  </dgm:cxnLst>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3170238"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vert="horz" wrap="square" lIns="96645" tIns="48324" rIns="96645" bIns="48324" numCol="1" anchor="t" anchorCtr="0" compatLnSpc="1">
            <a:prstTxWarp prst="textNoShape">
              <a:avLst/>
            </a:prstTxWarp>
          </a:bodyPr>
          <a:lstStyle>
            <a:lvl1pPr defTabSz="966569">
              <a:defRPr sz="1200">
                <a:latin typeface="Arial" charset="0"/>
                <a:ea typeface="ＭＳ Ｐゴシック" charset="0"/>
                <a:cs typeface="+mn-cs"/>
              </a:defRPr>
            </a:lvl1pPr>
          </a:lstStyle>
          <a:p>
            <a:pPr>
              <a:defRPr/>
            </a:pPr>
            <a:endParaRPr lang="en-US"/>
          </a:p>
        </p:txBody>
      </p:sp>
      <p:sp>
        <p:nvSpPr>
          <p:cNvPr id="11267" name="Rectangle 3"/>
          <p:cNvSpPr>
            <a:spLocks noGrp="1" noChangeArrowheads="1"/>
          </p:cNvSpPr>
          <p:nvPr>
            <p:ph type="dt" idx="1"/>
          </p:nvPr>
        </p:nvSpPr>
        <p:spPr bwMode="auto">
          <a:xfrm>
            <a:off x="4143375" y="0"/>
            <a:ext cx="3170238"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vert="horz" wrap="square" lIns="96645" tIns="48324" rIns="96645" bIns="48324" numCol="1" anchor="t" anchorCtr="0" compatLnSpc="1">
            <a:prstTxWarp prst="textNoShape">
              <a:avLst/>
            </a:prstTxWarp>
          </a:bodyPr>
          <a:lstStyle>
            <a:lvl1pPr algn="r" defTabSz="966569">
              <a:defRPr sz="1200">
                <a:latin typeface="Arial" charset="0"/>
                <a:ea typeface="ＭＳ Ｐゴシック" charset="0"/>
                <a:cs typeface="+mn-cs"/>
              </a:defRPr>
            </a:lvl1pPr>
          </a:lstStyle>
          <a:p>
            <a:pPr>
              <a:defRPr/>
            </a:pPr>
            <a:endParaRPr lang="en-US"/>
          </a:p>
        </p:txBody>
      </p:sp>
      <p:sp>
        <p:nvSpPr>
          <p:cNvPr id="11268" name="Rectangle 4"/>
          <p:cNvSpPr>
            <a:spLocks noGrp="1" noRot="1" noChangeAspect="1" noChangeArrowheads="1" noTextEdit="1"/>
          </p:cNvSpPr>
          <p:nvPr>
            <p:ph type="sldImg" idx="2"/>
          </p:nvPr>
        </p:nvSpPr>
        <p:spPr bwMode="auto">
          <a:xfrm>
            <a:off x="1257300" y="719138"/>
            <a:ext cx="4800600" cy="36004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53640926-AAD7-44D8-BBD7-CCE9431645EC}">
              <a14:shadowObscured xmlns:a14="http://schemas.microsoft.com/office/drawing/2010/main" val="1"/>
            </a:ext>
            <a:ext uri="{FAA26D3D-D897-4be2-8F04-BA451C77F1D7}"/>
          </a:extLst>
        </p:spPr>
      </p:sp>
      <p:sp>
        <p:nvSpPr>
          <p:cNvPr id="11269" name="Rectangle 5"/>
          <p:cNvSpPr>
            <a:spLocks noGrp="1" noChangeArrowheads="1"/>
          </p:cNvSpPr>
          <p:nvPr>
            <p:ph type="body" sz="quarter" idx="3"/>
          </p:nvPr>
        </p:nvSpPr>
        <p:spPr bwMode="auto">
          <a:xfrm>
            <a:off x="731838" y="4560888"/>
            <a:ext cx="5851525" cy="432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vert="horz" wrap="square" lIns="96645" tIns="48324" rIns="96645" bIns="48324"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1270" name="Rectangle 6"/>
          <p:cNvSpPr>
            <a:spLocks noGrp="1" noChangeArrowheads="1"/>
          </p:cNvSpPr>
          <p:nvPr>
            <p:ph type="ftr" sz="quarter" idx="4"/>
          </p:nvPr>
        </p:nvSpPr>
        <p:spPr bwMode="auto">
          <a:xfrm>
            <a:off x="0" y="9118600"/>
            <a:ext cx="3170238"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vert="horz" wrap="square" lIns="96645" tIns="48324" rIns="96645" bIns="48324" numCol="1" anchor="b" anchorCtr="0" compatLnSpc="1">
            <a:prstTxWarp prst="textNoShape">
              <a:avLst/>
            </a:prstTxWarp>
          </a:bodyPr>
          <a:lstStyle>
            <a:lvl1pPr defTabSz="966569">
              <a:defRPr sz="1200">
                <a:latin typeface="Arial" charset="0"/>
                <a:ea typeface="ＭＳ Ｐゴシック" charset="0"/>
                <a:cs typeface="+mn-cs"/>
              </a:defRPr>
            </a:lvl1pPr>
          </a:lstStyle>
          <a:p>
            <a:pPr>
              <a:defRPr/>
            </a:pPr>
            <a:endParaRPr lang="en-US"/>
          </a:p>
        </p:txBody>
      </p:sp>
      <p:sp>
        <p:nvSpPr>
          <p:cNvPr id="11271" name="Rectangle 7"/>
          <p:cNvSpPr>
            <a:spLocks noGrp="1" noChangeArrowheads="1"/>
          </p:cNvSpPr>
          <p:nvPr>
            <p:ph type="sldNum" sz="quarter" idx="5"/>
          </p:nvPr>
        </p:nvSpPr>
        <p:spPr bwMode="auto">
          <a:xfrm>
            <a:off x="4143375" y="9118600"/>
            <a:ext cx="3170238"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vert="horz" wrap="square" lIns="96645" tIns="48324" rIns="96645" bIns="48324" numCol="1" anchor="b" anchorCtr="0" compatLnSpc="1">
            <a:prstTxWarp prst="textNoShape">
              <a:avLst/>
            </a:prstTxWarp>
          </a:bodyPr>
          <a:lstStyle>
            <a:lvl1pPr algn="r" defTabSz="964974">
              <a:defRPr sz="1200">
                <a:latin typeface="Arial" pitchFamily="34" charset="0"/>
              </a:defRPr>
            </a:lvl1pPr>
          </a:lstStyle>
          <a:p>
            <a:pPr>
              <a:defRPr/>
            </a:pPr>
            <a:fld id="{AD7B7F58-49E4-4C9C-A8DD-08875FA08E98}" type="slidenum">
              <a:rPr lang="en-US" altLang="en-US"/>
              <a:pPr>
                <a:defRPr/>
              </a:pPr>
              <a:t>‹#›</a:t>
            </a:fld>
            <a:endParaRPr lang="en-US" altLang="en-US"/>
          </a:p>
        </p:txBody>
      </p:sp>
    </p:spTree>
    <p:extLst>
      <p:ext uri="{BB962C8B-B14F-4D97-AF65-F5344CB8AC3E}">
        <p14:creationId xmlns:p14="http://schemas.microsoft.com/office/powerpoint/2010/main" val="16574183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lvl1pPr defTabSz="964974" eaLnBrk="0" hangingPunct="0">
              <a:defRPr sz="2500">
                <a:solidFill>
                  <a:schemeClr val="tx1"/>
                </a:solidFill>
                <a:latin typeface="Arial" pitchFamily="34" charset="0"/>
                <a:ea typeface="ＭＳ Ｐゴシック" pitchFamily="34" charset="-128"/>
              </a:defRPr>
            </a:lvl1pPr>
            <a:lvl2pPr marL="770662" indent="-296408" defTabSz="964974" eaLnBrk="0" hangingPunct="0">
              <a:defRPr sz="2500">
                <a:solidFill>
                  <a:schemeClr val="tx1"/>
                </a:solidFill>
                <a:latin typeface="Arial" pitchFamily="34" charset="0"/>
                <a:ea typeface="ＭＳ Ｐゴシック" pitchFamily="34" charset="-128"/>
              </a:defRPr>
            </a:lvl2pPr>
            <a:lvl3pPr marL="1185634" indent="-237127" defTabSz="964974" eaLnBrk="0" hangingPunct="0">
              <a:defRPr sz="2500">
                <a:solidFill>
                  <a:schemeClr val="tx1"/>
                </a:solidFill>
                <a:latin typeface="Arial" pitchFamily="34" charset="0"/>
                <a:ea typeface="ＭＳ Ｐゴシック" pitchFamily="34" charset="-128"/>
              </a:defRPr>
            </a:lvl3pPr>
            <a:lvl4pPr marL="1659887" indent="-237127" defTabSz="964974" eaLnBrk="0" hangingPunct="0">
              <a:defRPr sz="2500">
                <a:solidFill>
                  <a:schemeClr val="tx1"/>
                </a:solidFill>
                <a:latin typeface="Arial" pitchFamily="34" charset="0"/>
                <a:ea typeface="ＭＳ Ｐゴシック" pitchFamily="34" charset="-128"/>
              </a:defRPr>
            </a:lvl4pPr>
            <a:lvl5pPr marL="2134141" indent="-237127" defTabSz="964974" eaLnBrk="0" hangingPunct="0">
              <a:defRPr sz="2500">
                <a:solidFill>
                  <a:schemeClr val="tx1"/>
                </a:solidFill>
                <a:latin typeface="Arial" pitchFamily="34" charset="0"/>
                <a:ea typeface="ＭＳ Ｐゴシック" pitchFamily="34" charset="-128"/>
              </a:defRPr>
            </a:lvl5pPr>
            <a:lvl6pPr marL="2608395" indent="-237127" defTabSz="964974"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82648" indent="-237127" defTabSz="964974"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56902" indent="-237127" defTabSz="964974"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31155" indent="-237127" defTabSz="964974"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666A17F1-A3B1-4D47-86C3-75E891BF7C1F}" type="slidenum">
              <a:rPr lang="en-US" altLang="en-US" sz="1200"/>
              <a:pPr eaLnBrk="1" hangingPunct="1">
                <a:defRPr/>
              </a:pPr>
              <a:t>1</a:t>
            </a:fld>
            <a:endParaRPr lang="en-US" altLang="en-US" sz="1200" dirty="0"/>
          </a:p>
        </p:txBody>
      </p:sp>
    </p:spTree>
    <p:extLst>
      <p:ext uri="{BB962C8B-B14F-4D97-AF65-F5344CB8AC3E}">
        <p14:creationId xmlns:p14="http://schemas.microsoft.com/office/powerpoint/2010/main" val="35714756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lvl1pPr defTabSz="966497" eaLnBrk="0" hangingPunct="0">
              <a:defRPr sz="2500">
                <a:solidFill>
                  <a:schemeClr val="tx1"/>
                </a:solidFill>
                <a:latin typeface="Arial" pitchFamily="34" charset="0"/>
                <a:ea typeface="ＭＳ Ｐゴシック" pitchFamily="34" charset="-128"/>
              </a:defRPr>
            </a:lvl1pPr>
            <a:lvl2pPr marL="764055" indent="-293867" defTabSz="966497" eaLnBrk="0" hangingPunct="0">
              <a:defRPr sz="2500">
                <a:solidFill>
                  <a:schemeClr val="tx1"/>
                </a:solidFill>
                <a:latin typeface="Arial" pitchFamily="34" charset="0"/>
                <a:ea typeface="ＭＳ Ｐゴシック" pitchFamily="34" charset="-128"/>
              </a:defRPr>
            </a:lvl2pPr>
            <a:lvl3pPr marL="1175469" indent="-235094" defTabSz="966497" eaLnBrk="0" hangingPunct="0">
              <a:defRPr sz="2500">
                <a:solidFill>
                  <a:schemeClr val="tx1"/>
                </a:solidFill>
                <a:latin typeface="Arial" pitchFamily="34" charset="0"/>
                <a:ea typeface="ＭＳ Ｐゴシック" pitchFamily="34" charset="-128"/>
              </a:defRPr>
            </a:lvl3pPr>
            <a:lvl4pPr marL="1645656" indent="-235094" defTabSz="966497" eaLnBrk="0" hangingPunct="0">
              <a:defRPr sz="2500">
                <a:solidFill>
                  <a:schemeClr val="tx1"/>
                </a:solidFill>
                <a:latin typeface="Arial" pitchFamily="34" charset="0"/>
                <a:ea typeface="ＭＳ Ｐゴシック" pitchFamily="34" charset="-128"/>
              </a:defRPr>
            </a:lvl4pPr>
            <a:lvl5pPr marL="2115844" indent="-235094" defTabSz="966497" eaLnBrk="0" hangingPunct="0">
              <a:defRPr sz="2500">
                <a:solidFill>
                  <a:schemeClr val="tx1"/>
                </a:solidFill>
                <a:latin typeface="Arial" pitchFamily="34" charset="0"/>
                <a:ea typeface="ＭＳ Ｐゴシック" pitchFamily="34" charset="-128"/>
              </a:defRPr>
            </a:lvl5pPr>
            <a:lvl6pPr marL="2586031" indent="-235094" defTabSz="966497"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56220" indent="-235094" defTabSz="966497"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26407" indent="-235094" defTabSz="966497"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3996594" indent="-235094" defTabSz="966497"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8DB0BE92-2162-453A-9A5A-DD28AB66D1DD}" type="slidenum">
              <a:rPr lang="en-CA" altLang="en-US" sz="1200"/>
              <a:pPr eaLnBrk="1" hangingPunct="1">
                <a:defRPr/>
              </a:pPr>
              <a:t>10</a:t>
            </a:fld>
            <a:endParaRPr lang="en-CA" altLang="en-US" sz="1200"/>
          </a:p>
        </p:txBody>
      </p:sp>
    </p:spTree>
    <p:extLst>
      <p:ext uri="{BB962C8B-B14F-4D97-AF65-F5344CB8AC3E}">
        <p14:creationId xmlns:p14="http://schemas.microsoft.com/office/powerpoint/2010/main" val="42307150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lvl1pPr defTabSz="966497" eaLnBrk="0" hangingPunct="0">
              <a:defRPr sz="2500">
                <a:solidFill>
                  <a:schemeClr val="tx1"/>
                </a:solidFill>
                <a:latin typeface="Arial" pitchFamily="34" charset="0"/>
                <a:ea typeface="ＭＳ Ｐゴシック" pitchFamily="34" charset="-128"/>
              </a:defRPr>
            </a:lvl1pPr>
            <a:lvl2pPr marL="764055" indent="-293867" defTabSz="966497" eaLnBrk="0" hangingPunct="0">
              <a:defRPr sz="2500">
                <a:solidFill>
                  <a:schemeClr val="tx1"/>
                </a:solidFill>
                <a:latin typeface="Arial" pitchFamily="34" charset="0"/>
                <a:ea typeface="ＭＳ Ｐゴシック" pitchFamily="34" charset="-128"/>
              </a:defRPr>
            </a:lvl2pPr>
            <a:lvl3pPr marL="1175469" indent="-235094" defTabSz="966497" eaLnBrk="0" hangingPunct="0">
              <a:defRPr sz="2500">
                <a:solidFill>
                  <a:schemeClr val="tx1"/>
                </a:solidFill>
                <a:latin typeface="Arial" pitchFamily="34" charset="0"/>
                <a:ea typeface="ＭＳ Ｐゴシック" pitchFamily="34" charset="-128"/>
              </a:defRPr>
            </a:lvl3pPr>
            <a:lvl4pPr marL="1645656" indent="-235094" defTabSz="966497" eaLnBrk="0" hangingPunct="0">
              <a:defRPr sz="2500">
                <a:solidFill>
                  <a:schemeClr val="tx1"/>
                </a:solidFill>
                <a:latin typeface="Arial" pitchFamily="34" charset="0"/>
                <a:ea typeface="ＭＳ Ｐゴシック" pitchFamily="34" charset="-128"/>
              </a:defRPr>
            </a:lvl4pPr>
            <a:lvl5pPr marL="2115844" indent="-235094" defTabSz="966497" eaLnBrk="0" hangingPunct="0">
              <a:defRPr sz="2500">
                <a:solidFill>
                  <a:schemeClr val="tx1"/>
                </a:solidFill>
                <a:latin typeface="Arial" pitchFamily="34" charset="0"/>
                <a:ea typeface="ＭＳ Ｐゴシック" pitchFamily="34" charset="-128"/>
              </a:defRPr>
            </a:lvl5pPr>
            <a:lvl6pPr marL="2586031" indent="-235094" defTabSz="966497"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56220" indent="-235094" defTabSz="966497"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26407" indent="-235094" defTabSz="966497"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3996594" indent="-235094" defTabSz="966497"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6A7F3A07-7158-4F90-9456-9339169A826B}" type="slidenum">
              <a:rPr lang="en-CA" altLang="en-US" sz="1200"/>
              <a:pPr eaLnBrk="1" hangingPunct="1">
                <a:defRPr/>
              </a:pPr>
              <a:t>11</a:t>
            </a:fld>
            <a:endParaRPr lang="en-CA" altLang="en-US" sz="1200"/>
          </a:p>
        </p:txBody>
      </p:sp>
    </p:spTree>
    <p:extLst>
      <p:ext uri="{BB962C8B-B14F-4D97-AF65-F5344CB8AC3E}">
        <p14:creationId xmlns:p14="http://schemas.microsoft.com/office/powerpoint/2010/main" val="37922263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lvl1pPr defTabSz="966497" eaLnBrk="0" hangingPunct="0">
              <a:defRPr sz="2500">
                <a:solidFill>
                  <a:schemeClr val="tx1"/>
                </a:solidFill>
                <a:latin typeface="Arial" pitchFamily="34" charset="0"/>
                <a:ea typeface="ＭＳ Ｐゴシック" pitchFamily="34" charset="-128"/>
              </a:defRPr>
            </a:lvl1pPr>
            <a:lvl2pPr marL="764055" indent="-293867" defTabSz="966497" eaLnBrk="0" hangingPunct="0">
              <a:defRPr sz="2500">
                <a:solidFill>
                  <a:schemeClr val="tx1"/>
                </a:solidFill>
                <a:latin typeface="Arial" pitchFamily="34" charset="0"/>
                <a:ea typeface="ＭＳ Ｐゴシック" pitchFamily="34" charset="-128"/>
              </a:defRPr>
            </a:lvl2pPr>
            <a:lvl3pPr marL="1175469" indent="-235094" defTabSz="966497" eaLnBrk="0" hangingPunct="0">
              <a:defRPr sz="2500">
                <a:solidFill>
                  <a:schemeClr val="tx1"/>
                </a:solidFill>
                <a:latin typeface="Arial" pitchFamily="34" charset="0"/>
                <a:ea typeface="ＭＳ Ｐゴシック" pitchFamily="34" charset="-128"/>
              </a:defRPr>
            </a:lvl3pPr>
            <a:lvl4pPr marL="1645656" indent="-235094" defTabSz="966497" eaLnBrk="0" hangingPunct="0">
              <a:defRPr sz="2500">
                <a:solidFill>
                  <a:schemeClr val="tx1"/>
                </a:solidFill>
                <a:latin typeface="Arial" pitchFamily="34" charset="0"/>
                <a:ea typeface="ＭＳ Ｐゴシック" pitchFamily="34" charset="-128"/>
              </a:defRPr>
            </a:lvl4pPr>
            <a:lvl5pPr marL="2115844" indent="-235094" defTabSz="966497" eaLnBrk="0" hangingPunct="0">
              <a:defRPr sz="2500">
                <a:solidFill>
                  <a:schemeClr val="tx1"/>
                </a:solidFill>
                <a:latin typeface="Arial" pitchFamily="34" charset="0"/>
                <a:ea typeface="ＭＳ Ｐゴシック" pitchFamily="34" charset="-128"/>
              </a:defRPr>
            </a:lvl5pPr>
            <a:lvl6pPr marL="2586031" indent="-235094" defTabSz="966497"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56220" indent="-235094" defTabSz="966497"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26407" indent="-235094" defTabSz="966497"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3996594" indent="-235094" defTabSz="966497"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4A62C7D6-BBE6-4559-9C94-25FE9ECEF641}" type="slidenum">
              <a:rPr lang="en-CA" altLang="en-US" sz="1200"/>
              <a:pPr eaLnBrk="1" hangingPunct="1">
                <a:defRPr/>
              </a:pPr>
              <a:t>12</a:t>
            </a:fld>
            <a:endParaRPr lang="en-CA" altLang="en-US" sz="1200"/>
          </a:p>
        </p:txBody>
      </p:sp>
    </p:spTree>
    <p:extLst>
      <p:ext uri="{BB962C8B-B14F-4D97-AF65-F5344CB8AC3E}">
        <p14:creationId xmlns:p14="http://schemas.microsoft.com/office/powerpoint/2010/main" val="2936597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lvl1pPr defTabSz="966497" eaLnBrk="0" hangingPunct="0">
              <a:defRPr sz="2500">
                <a:solidFill>
                  <a:schemeClr val="tx1"/>
                </a:solidFill>
                <a:latin typeface="Arial" pitchFamily="34" charset="0"/>
                <a:ea typeface="ＭＳ Ｐゴシック" pitchFamily="34" charset="-128"/>
              </a:defRPr>
            </a:lvl1pPr>
            <a:lvl2pPr marL="764055" indent="-293867" defTabSz="966497" eaLnBrk="0" hangingPunct="0">
              <a:defRPr sz="2500">
                <a:solidFill>
                  <a:schemeClr val="tx1"/>
                </a:solidFill>
                <a:latin typeface="Arial" pitchFamily="34" charset="0"/>
                <a:ea typeface="ＭＳ Ｐゴシック" pitchFamily="34" charset="-128"/>
              </a:defRPr>
            </a:lvl2pPr>
            <a:lvl3pPr marL="1175469" indent="-235094" defTabSz="966497" eaLnBrk="0" hangingPunct="0">
              <a:defRPr sz="2500">
                <a:solidFill>
                  <a:schemeClr val="tx1"/>
                </a:solidFill>
                <a:latin typeface="Arial" pitchFamily="34" charset="0"/>
                <a:ea typeface="ＭＳ Ｐゴシック" pitchFamily="34" charset="-128"/>
              </a:defRPr>
            </a:lvl3pPr>
            <a:lvl4pPr marL="1645656" indent="-235094" defTabSz="966497" eaLnBrk="0" hangingPunct="0">
              <a:defRPr sz="2500">
                <a:solidFill>
                  <a:schemeClr val="tx1"/>
                </a:solidFill>
                <a:latin typeface="Arial" pitchFamily="34" charset="0"/>
                <a:ea typeface="ＭＳ Ｐゴシック" pitchFamily="34" charset="-128"/>
              </a:defRPr>
            </a:lvl4pPr>
            <a:lvl5pPr marL="2115844" indent="-235094" defTabSz="966497" eaLnBrk="0" hangingPunct="0">
              <a:defRPr sz="2500">
                <a:solidFill>
                  <a:schemeClr val="tx1"/>
                </a:solidFill>
                <a:latin typeface="Arial" pitchFamily="34" charset="0"/>
                <a:ea typeface="ＭＳ Ｐゴシック" pitchFamily="34" charset="-128"/>
              </a:defRPr>
            </a:lvl5pPr>
            <a:lvl6pPr marL="2586031" indent="-235094" defTabSz="966497"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56220" indent="-235094" defTabSz="966497"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26407" indent="-235094" defTabSz="966497"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3996594" indent="-235094" defTabSz="966497"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B3F73311-8B89-4273-9F53-0610338B2AB7}" type="slidenum">
              <a:rPr lang="en-CA" altLang="en-US" sz="1200"/>
              <a:pPr eaLnBrk="1" hangingPunct="1">
                <a:defRPr/>
              </a:pPr>
              <a:t>13</a:t>
            </a:fld>
            <a:endParaRPr lang="en-CA" altLang="en-US" sz="1200"/>
          </a:p>
        </p:txBody>
      </p:sp>
    </p:spTree>
    <p:extLst>
      <p:ext uri="{BB962C8B-B14F-4D97-AF65-F5344CB8AC3E}">
        <p14:creationId xmlns:p14="http://schemas.microsoft.com/office/powerpoint/2010/main" val="1604888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p>
        </p:txBody>
      </p:sp>
      <p:sp>
        <p:nvSpPr>
          <p:cNvPr id="4" name="Slide Number Placeholder 3"/>
          <p:cNvSpPr>
            <a:spLocks noGrp="1"/>
          </p:cNvSpPr>
          <p:nvPr>
            <p:ph type="sldNum" sz="quarter" idx="5"/>
          </p:nvPr>
        </p:nvSpPr>
        <p:spPr/>
        <p:txBody>
          <a:bodyPr/>
          <a:lstStyle/>
          <a:p>
            <a:pPr>
              <a:defRPr/>
            </a:pPr>
            <a:fld id="{2A10C16A-F513-4273-85E1-D4FF47B16671}" type="slidenum">
              <a:rPr lang="en-US" altLang="en-US" smtClean="0"/>
              <a:pPr>
                <a:defRPr/>
              </a:pPr>
              <a:t>14</a:t>
            </a:fld>
            <a:endParaRPr lang="en-US" altLang="en-US"/>
          </a:p>
        </p:txBody>
      </p:sp>
    </p:spTree>
    <p:extLst>
      <p:ext uri="{BB962C8B-B14F-4D97-AF65-F5344CB8AC3E}">
        <p14:creationId xmlns:p14="http://schemas.microsoft.com/office/powerpoint/2010/main" val="29775851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ltLang="en-US" dirty="0"/>
          </a:p>
        </p:txBody>
      </p:sp>
      <p:sp>
        <p:nvSpPr>
          <p:cNvPr id="4" name="Slide Number Placeholder 3"/>
          <p:cNvSpPr>
            <a:spLocks noGrp="1"/>
          </p:cNvSpPr>
          <p:nvPr>
            <p:ph type="sldNum" sz="quarter" idx="5"/>
          </p:nvPr>
        </p:nvSpPr>
        <p:spPr/>
        <p:txBody>
          <a:bodyPr/>
          <a:lstStyle>
            <a:lvl1pPr defTabSz="974091" eaLnBrk="0" hangingPunct="0">
              <a:defRPr sz="2500">
                <a:solidFill>
                  <a:schemeClr val="tx1"/>
                </a:solidFill>
                <a:latin typeface="Arial" pitchFamily="34" charset="0"/>
                <a:ea typeface="ＭＳ Ｐゴシック" pitchFamily="34" charset="-128"/>
              </a:defRPr>
            </a:lvl1pPr>
            <a:lvl2pPr marL="777943" indent="-299209" defTabSz="974091" eaLnBrk="0" hangingPunct="0">
              <a:defRPr sz="2500">
                <a:solidFill>
                  <a:schemeClr val="tx1"/>
                </a:solidFill>
                <a:latin typeface="Arial" pitchFamily="34" charset="0"/>
                <a:ea typeface="ＭＳ Ｐゴシック" pitchFamily="34" charset="-128"/>
              </a:defRPr>
            </a:lvl2pPr>
            <a:lvl3pPr marL="1196835" indent="-239367" defTabSz="974091" eaLnBrk="0" hangingPunct="0">
              <a:defRPr sz="2500">
                <a:solidFill>
                  <a:schemeClr val="tx1"/>
                </a:solidFill>
                <a:latin typeface="Arial" pitchFamily="34" charset="0"/>
                <a:ea typeface="ＭＳ Ｐゴシック" pitchFamily="34" charset="-128"/>
              </a:defRPr>
            </a:lvl3pPr>
            <a:lvl4pPr marL="1675569" indent="-239367" defTabSz="974091" eaLnBrk="0" hangingPunct="0">
              <a:defRPr sz="2500">
                <a:solidFill>
                  <a:schemeClr val="tx1"/>
                </a:solidFill>
                <a:latin typeface="Arial" pitchFamily="34" charset="0"/>
                <a:ea typeface="ＭＳ Ｐゴシック" pitchFamily="34" charset="-128"/>
              </a:defRPr>
            </a:lvl4pPr>
            <a:lvl5pPr marL="2154304" indent="-239367" defTabSz="974091" eaLnBrk="0" hangingPunct="0">
              <a:defRPr sz="2500">
                <a:solidFill>
                  <a:schemeClr val="tx1"/>
                </a:solidFill>
                <a:latin typeface="Arial" pitchFamily="34" charset="0"/>
                <a:ea typeface="ＭＳ Ｐゴシック" pitchFamily="34" charset="-128"/>
              </a:defRPr>
            </a:lvl5pPr>
            <a:lvl6pPr marL="2633038" indent="-239367" defTabSz="974091"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111772" indent="-239367" defTabSz="974091"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90506" indent="-239367" defTabSz="974091"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69240" indent="-239367" defTabSz="974091"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D988D099-8306-4430-AB15-D62267F543BE}" type="slidenum">
              <a:rPr lang="en-US" altLang="en-US" sz="1300"/>
              <a:pPr eaLnBrk="1" hangingPunct="1">
                <a:defRPr/>
              </a:pPr>
              <a:t>15</a:t>
            </a:fld>
            <a:endParaRPr lang="en-US" altLang="en-US" sz="1300"/>
          </a:p>
        </p:txBody>
      </p:sp>
    </p:spTree>
    <p:extLst>
      <p:ext uri="{BB962C8B-B14F-4D97-AF65-F5344CB8AC3E}">
        <p14:creationId xmlns:p14="http://schemas.microsoft.com/office/powerpoint/2010/main" val="32908465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endParaRPr lang="en-US" dirty="0"/>
          </a:p>
        </p:txBody>
      </p:sp>
      <p:sp>
        <p:nvSpPr>
          <p:cNvPr id="4" name="Slide Number Placeholder 3"/>
          <p:cNvSpPr>
            <a:spLocks noGrp="1"/>
          </p:cNvSpPr>
          <p:nvPr>
            <p:ph type="sldNum" sz="quarter" idx="5"/>
          </p:nvPr>
        </p:nvSpPr>
        <p:spPr/>
        <p:txBody>
          <a:bodyPr/>
          <a:lstStyle>
            <a:lvl1pPr defTabSz="974091" eaLnBrk="0" hangingPunct="0">
              <a:defRPr sz="2500">
                <a:solidFill>
                  <a:schemeClr val="tx1"/>
                </a:solidFill>
                <a:latin typeface="Arial" pitchFamily="34" charset="0"/>
                <a:ea typeface="ＭＳ Ｐゴシック" pitchFamily="34" charset="-128"/>
              </a:defRPr>
            </a:lvl1pPr>
            <a:lvl2pPr marL="777943" indent="-299209" defTabSz="974091" eaLnBrk="0" hangingPunct="0">
              <a:defRPr sz="2500">
                <a:solidFill>
                  <a:schemeClr val="tx1"/>
                </a:solidFill>
                <a:latin typeface="Arial" pitchFamily="34" charset="0"/>
                <a:ea typeface="ＭＳ Ｐゴシック" pitchFamily="34" charset="-128"/>
              </a:defRPr>
            </a:lvl2pPr>
            <a:lvl3pPr marL="1196835" indent="-239367" defTabSz="974091" eaLnBrk="0" hangingPunct="0">
              <a:defRPr sz="2500">
                <a:solidFill>
                  <a:schemeClr val="tx1"/>
                </a:solidFill>
                <a:latin typeface="Arial" pitchFamily="34" charset="0"/>
                <a:ea typeface="ＭＳ Ｐゴシック" pitchFamily="34" charset="-128"/>
              </a:defRPr>
            </a:lvl3pPr>
            <a:lvl4pPr marL="1675569" indent="-239367" defTabSz="974091" eaLnBrk="0" hangingPunct="0">
              <a:defRPr sz="2500">
                <a:solidFill>
                  <a:schemeClr val="tx1"/>
                </a:solidFill>
                <a:latin typeface="Arial" pitchFamily="34" charset="0"/>
                <a:ea typeface="ＭＳ Ｐゴシック" pitchFamily="34" charset="-128"/>
              </a:defRPr>
            </a:lvl4pPr>
            <a:lvl5pPr marL="2154304" indent="-239367" defTabSz="974091" eaLnBrk="0" hangingPunct="0">
              <a:defRPr sz="2500">
                <a:solidFill>
                  <a:schemeClr val="tx1"/>
                </a:solidFill>
                <a:latin typeface="Arial" pitchFamily="34" charset="0"/>
                <a:ea typeface="ＭＳ Ｐゴシック" pitchFamily="34" charset="-128"/>
              </a:defRPr>
            </a:lvl5pPr>
            <a:lvl6pPr marL="2633038" indent="-239367" defTabSz="974091"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111772" indent="-239367" defTabSz="974091"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90506" indent="-239367" defTabSz="974091"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69240" indent="-239367" defTabSz="974091"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A4621328-F29A-49E8-8F20-C5563EDD1025}" type="slidenum">
              <a:rPr lang="en-US" altLang="en-US" sz="1300"/>
              <a:pPr eaLnBrk="1" hangingPunct="1">
                <a:defRPr/>
              </a:pPr>
              <a:t>16</a:t>
            </a:fld>
            <a:endParaRPr lang="en-US" altLang="en-US" sz="1300"/>
          </a:p>
        </p:txBody>
      </p:sp>
    </p:spTree>
    <p:extLst>
      <p:ext uri="{BB962C8B-B14F-4D97-AF65-F5344CB8AC3E}">
        <p14:creationId xmlns:p14="http://schemas.microsoft.com/office/powerpoint/2010/main" val="38787060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ltLang="en-US" dirty="0"/>
          </a:p>
        </p:txBody>
      </p:sp>
      <p:sp>
        <p:nvSpPr>
          <p:cNvPr id="4" name="Slide Number Placeholder 3"/>
          <p:cNvSpPr>
            <a:spLocks noGrp="1"/>
          </p:cNvSpPr>
          <p:nvPr>
            <p:ph type="sldNum" sz="quarter" idx="5"/>
          </p:nvPr>
        </p:nvSpPr>
        <p:spPr/>
        <p:txBody>
          <a:bodyPr/>
          <a:lstStyle>
            <a:lvl1pPr defTabSz="974091" eaLnBrk="0" hangingPunct="0">
              <a:defRPr sz="2500">
                <a:solidFill>
                  <a:schemeClr val="tx1"/>
                </a:solidFill>
                <a:latin typeface="Arial" pitchFamily="34" charset="0"/>
                <a:ea typeface="ＭＳ Ｐゴシック" pitchFamily="34" charset="-128"/>
              </a:defRPr>
            </a:lvl1pPr>
            <a:lvl2pPr marL="777943" indent="-299209" defTabSz="974091" eaLnBrk="0" hangingPunct="0">
              <a:defRPr sz="2500">
                <a:solidFill>
                  <a:schemeClr val="tx1"/>
                </a:solidFill>
                <a:latin typeface="Arial" pitchFamily="34" charset="0"/>
                <a:ea typeface="ＭＳ Ｐゴシック" pitchFamily="34" charset="-128"/>
              </a:defRPr>
            </a:lvl2pPr>
            <a:lvl3pPr marL="1196835" indent="-239367" defTabSz="974091" eaLnBrk="0" hangingPunct="0">
              <a:defRPr sz="2500">
                <a:solidFill>
                  <a:schemeClr val="tx1"/>
                </a:solidFill>
                <a:latin typeface="Arial" pitchFamily="34" charset="0"/>
                <a:ea typeface="ＭＳ Ｐゴシック" pitchFamily="34" charset="-128"/>
              </a:defRPr>
            </a:lvl3pPr>
            <a:lvl4pPr marL="1675569" indent="-239367" defTabSz="974091" eaLnBrk="0" hangingPunct="0">
              <a:defRPr sz="2500">
                <a:solidFill>
                  <a:schemeClr val="tx1"/>
                </a:solidFill>
                <a:latin typeface="Arial" pitchFamily="34" charset="0"/>
                <a:ea typeface="ＭＳ Ｐゴシック" pitchFamily="34" charset="-128"/>
              </a:defRPr>
            </a:lvl4pPr>
            <a:lvl5pPr marL="2154304" indent="-239367" defTabSz="974091" eaLnBrk="0" hangingPunct="0">
              <a:defRPr sz="2500">
                <a:solidFill>
                  <a:schemeClr val="tx1"/>
                </a:solidFill>
                <a:latin typeface="Arial" pitchFamily="34" charset="0"/>
                <a:ea typeface="ＭＳ Ｐゴシック" pitchFamily="34" charset="-128"/>
              </a:defRPr>
            </a:lvl5pPr>
            <a:lvl6pPr marL="2633038" indent="-239367" defTabSz="974091"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111772" indent="-239367" defTabSz="974091"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90506" indent="-239367" defTabSz="974091"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69240" indent="-239367" defTabSz="974091"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8BA9B666-962C-456F-8CAB-139522F55B6C}" type="slidenum">
              <a:rPr lang="en-US" altLang="en-US" sz="1300"/>
              <a:pPr eaLnBrk="1" hangingPunct="1">
                <a:defRPr/>
              </a:pPr>
              <a:t>17</a:t>
            </a:fld>
            <a:endParaRPr lang="en-US" altLang="en-US" sz="1300"/>
          </a:p>
        </p:txBody>
      </p:sp>
    </p:spTree>
    <p:extLst>
      <p:ext uri="{BB962C8B-B14F-4D97-AF65-F5344CB8AC3E}">
        <p14:creationId xmlns:p14="http://schemas.microsoft.com/office/powerpoint/2010/main" val="25100154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lvl1pPr defTabSz="974091" eaLnBrk="0" hangingPunct="0">
              <a:defRPr sz="2500">
                <a:solidFill>
                  <a:schemeClr val="tx1"/>
                </a:solidFill>
                <a:latin typeface="Arial" pitchFamily="34" charset="0"/>
                <a:ea typeface="ＭＳ Ｐゴシック" pitchFamily="34" charset="-128"/>
              </a:defRPr>
            </a:lvl1pPr>
            <a:lvl2pPr marL="777943" indent="-299209" defTabSz="974091" eaLnBrk="0" hangingPunct="0">
              <a:defRPr sz="2500">
                <a:solidFill>
                  <a:schemeClr val="tx1"/>
                </a:solidFill>
                <a:latin typeface="Arial" pitchFamily="34" charset="0"/>
                <a:ea typeface="ＭＳ Ｐゴシック" pitchFamily="34" charset="-128"/>
              </a:defRPr>
            </a:lvl2pPr>
            <a:lvl3pPr marL="1196835" indent="-239367" defTabSz="974091" eaLnBrk="0" hangingPunct="0">
              <a:defRPr sz="2500">
                <a:solidFill>
                  <a:schemeClr val="tx1"/>
                </a:solidFill>
                <a:latin typeface="Arial" pitchFamily="34" charset="0"/>
                <a:ea typeface="ＭＳ Ｐゴシック" pitchFamily="34" charset="-128"/>
              </a:defRPr>
            </a:lvl3pPr>
            <a:lvl4pPr marL="1675569" indent="-239367" defTabSz="974091" eaLnBrk="0" hangingPunct="0">
              <a:defRPr sz="2500">
                <a:solidFill>
                  <a:schemeClr val="tx1"/>
                </a:solidFill>
                <a:latin typeface="Arial" pitchFamily="34" charset="0"/>
                <a:ea typeface="ＭＳ Ｐゴシック" pitchFamily="34" charset="-128"/>
              </a:defRPr>
            </a:lvl4pPr>
            <a:lvl5pPr marL="2154304" indent="-239367" defTabSz="974091" eaLnBrk="0" hangingPunct="0">
              <a:defRPr sz="2500">
                <a:solidFill>
                  <a:schemeClr val="tx1"/>
                </a:solidFill>
                <a:latin typeface="Arial" pitchFamily="34" charset="0"/>
                <a:ea typeface="ＭＳ Ｐゴシック" pitchFamily="34" charset="-128"/>
              </a:defRPr>
            </a:lvl5pPr>
            <a:lvl6pPr marL="2633038" indent="-239367" defTabSz="974091"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111772" indent="-239367" defTabSz="974091"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90506" indent="-239367" defTabSz="974091"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69240" indent="-239367" defTabSz="974091"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EF5687D5-46DE-4BAD-BEE8-901EAB1F00C6}" type="slidenum">
              <a:rPr lang="en-US" altLang="en-US" sz="1300"/>
              <a:pPr eaLnBrk="1" hangingPunct="1">
                <a:defRPr/>
              </a:pPr>
              <a:t>18</a:t>
            </a:fld>
            <a:endParaRPr lang="en-US" altLang="en-US" sz="1300"/>
          </a:p>
        </p:txBody>
      </p:sp>
    </p:spTree>
    <p:extLst>
      <p:ext uri="{BB962C8B-B14F-4D97-AF65-F5344CB8AC3E}">
        <p14:creationId xmlns:p14="http://schemas.microsoft.com/office/powerpoint/2010/main" val="40822914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lvl1pPr defTabSz="974091" eaLnBrk="0" hangingPunct="0">
              <a:defRPr sz="2500">
                <a:solidFill>
                  <a:schemeClr val="tx1"/>
                </a:solidFill>
                <a:latin typeface="Arial" pitchFamily="34" charset="0"/>
                <a:ea typeface="ＭＳ Ｐゴシック" pitchFamily="34" charset="-128"/>
              </a:defRPr>
            </a:lvl1pPr>
            <a:lvl2pPr marL="777943" indent="-299209" defTabSz="974091" eaLnBrk="0" hangingPunct="0">
              <a:defRPr sz="2500">
                <a:solidFill>
                  <a:schemeClr val="tx1"/>
                </a:solidFill>
                <a:latin typeface="Arial" pitchFamily="34" charset="0"/>
                <a:ea typeface="ＭＳ Ｐゴシック" pitchFamily="34" charset="-128"/>
              </a:defRPr>
            </a:lvl2pPr>
            <a:lvl3pPr marL="1196835" indent="-239367" defTabSz="974091" eaLnBrk="0" hangingPunct="0">
              <a:defRPr sz="2500">
                <a:solidFill>
                  <a:schemeClr val="tx1"/>
                </a:solidFill>
                <a:latin typeface="Arial" pitchFamily="34" charset="0"/>
                <a:ea typeface="ＭＳ Ｐゴシック" pitchFamily="34" charset="-128"/>
              </a:defRPr>
            </a:lvl3pPr>
            <a:lvl4pPr marL="1675569" indent="-239367" defTabSz="974091" eaLnBrk="0" hangingPunct="0">
              <a:defRPr sz="2500">
                <a:solidFill>
                  <a:schemeClr val="tx1"/>
                </a:solidFill>
                <a:latin typeface="Arial" pitchFamily="34" charset="0"/>
                <a:ea typeface="ＭＳ Ｐゴシック" pitchFamily="34" charset="-128"/>
              </a:defRPr>
            </a:lvl4pPr>
            <a:lvl5pPr marL="2154304" indent="-239367" defTabSz="974091" eaLnBrk="0" hangingPunct="0">
              <a:defRPr sz="2500">
                <a:solidFill>
                  <a:schemeClr val="tx1"/>
                </a:solidFill>
                <a:latin typeface="Arial" pitchFamily="34" charset="0"/>
                <a:ea typeface="ＭＳ Ｐゴシック" pitchFamily="34" charset="-128"/>
              </a:defRPr>
            </a:lvl5pPr>
            <a:lvl6pPr marL="2633038" indent="-239367" defTabSz="974091"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111772" indent="-239367" defTabSz="974091"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90506" indent="-239367" defTabSz="974091"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69240" indent="-239367" defTabSz="974091"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9932E7DF-592A-41B2-B5A2-F54320752D16}" type="slidenum">
              <a:rPr lang="en-US" altLang="en-US" sz="1300"/>
              <a:pPr eaLnBrk="1" hangingPunct="1">
                <a:defRPr/>
              </a:pPr>
              <a:t>19</a:t>
            </a:fld>
            <a:endParaRPr lang="en-US" altLang="en-US" sz="1300"/>
          </a:p>
        </p:txBody>
      </p:sp>
    </p:spTree>
    <p:extLst>
      <p:ext uri="{BB962C8B-B14F-4D97-AF65-F5344CB8AC3E}">
        <p14:creationId xmlns:p14="http://schemas.microsoft.com/office/powerpoint/2010/main" val="2765441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ltLang="en-US" dirty="0"/>
          </a:p>
        </p:txBody>
      </p:sp>
      <p:sp>
        <p:nvSpPr>
          <p:cNvPr id="4" name="Slide Number Placeholder 3"/>
          <p:cNvSpPr>
            <a:spLocks noGrp="1"/>
          </p:cNvSpPr>
          <p:nvPr>
            <p:ph type="sldNum" sz="quarter" idx="5"/>
          </p:nvPr>
        </p:nvSpPr>
        <p:spPr/>
        <p:txBody>
          <a:bodyPr/>
          <a:lstStyle>
            <a:lvl1pPr defTabSz="964974" eaLnBrk="0" hangingPunct="0">
              <a:defRPr sz="2500">
                <a:solidFill>
                  <a:schemeClr val="tx1"/>
                </a:solidFill>
                <a:latin typeface="Arial" pitchFamily="34" charset="0"/>
                <a:ea typeface="ＭＳ Ｐゴシック" pitchFamily="34" charset="-128"/>
              </a:defRPr>
            </a:lvl1pPr>
            <a:lvl2pPr marL="770662" indent="-296408" defTabSz="964974" eaLnBrk="0" hangingPunct="0">
              <a:defRPr sz="2500">
                <a:solidFill>
                  <a:schemeClr val="tx1"/>
                </a:solidFill>
                <a:latin typeface="Arial" pitchFamily="34" charset="0"/>
                <a:ea typeface="ＭＳ Ｐゴシック" pitchFamily="34" charset="-128"/>
              </a:defRPr>
            </a:lvl2pPr>
            <a:lvl3pPr marL="1185634" indent="-237127" defTabSz="964974" eaLnBrk="0" hangingPunct="0">
              <a:defRPr sz="2500">
                <a:solidFill>
                  <a:schemeClr val="tx1"/>
                </a:solidFill>
                <a:latin typeface="Arial" pitchFamily="34" charset="0"/>
                <a:ea typeface="ＭＳ Ｐゴシック" pitchFamily="34" charset="-128"/>
              </a:defRPr>
            </a:lvl3pPr>
            <a:lvl4pPr marL="1659887" indent="-237127" defTabSz="964974" eaLnBrk="0" hangingPunct="0">
              <a:defRPr sz="2500">
                <a:solidFill>
                  <a:schemeClr val="tx1"/>
                </a:solidFill>
                <a:latin typeface="Arial" pitchFamily="34" charset="0"/>
                <a:ea typeface="ＭＳ Ｐゴシック" pitchFamily="34" charset="-128"/>
              </a:defRPr>
            </a:lvl4pPr>
            <a:lvl5pPr marL="2134141" indent="-237127" defTabSz="964974" eaLnBrk="0" hangingPunct="0">
              <a:defRPr sz="2500">
                <a:solidFill>
                  <a:schemeClr val="tx1"/>
                </a:solidFill>
                <a:latin typeface="Arial" pitchFamily="34" charset="0"/>
                <a:ea typeface="ＭＳ Ｐゴシック" pitchFamily="34" charset="-128"/>
              </a:defRPr>
            </a:lvl5pPr>
            <a:lvl6pPr marL="2608395" indent="-237127" defTabSz="964974"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82648" indent="-237127" defTabSz="964974"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56902" indent="-237127" defTabSz="964974"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31155" indent="-237127" defTabSz="964974"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E19063B7-6EA2-426D-8775-5082DD51D73A}" type="slidenum">
              <a:rPr lang="en-US" altLang="en-US" sz="1200"/>
              <a:pPr eaLnBrk="1" hangingPunct="1">
                <a:defRPr/>
              </a:pPr>
              <a:t>2</a:t>
            </a:fld>
            <a:endParaRPr lang="en-US" altLang="en-US" sz="1200" dirty="0"/>
          </a:p>
        </p:txBody>
      </p:sp>
    </p:spTree>
    <p:extLst>
      <p:ext uri="{BB962C8B-B14F-4D97-AF65-F5344CB8AC3E}">
        <p14:creationId xmlns:p14="http://schemas.microsoft.com/office/powerpoint/2010/main" val="33510490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lvl1pPr defTabSz="974091" eaLnBrk="0" hangingPunct="0">
              <a:defRPr sz="2500">
                <a:solidFill>
                  <a:schemeClr val="tx1"/>
                </a:solidFill>
                <a:latin typeface="Arial" pitchFamily="34" charset="0"/>
                <a:ea typeface="ＭＳ Ｐゴシック" pitchFamily="34" charset="-128"/>
              </a:defRPr>
            </a:lvl1pPr>
            <a:lvl2pPr marL="777943" indent="-299209" defTabSz="974091" eaLnBrk="0" hangingPunct="0">
              <a:defRPr sz="2500">
                <a:solidFill>
                  <a:schemeClr val="tx1"/>
                </a:solidFill>
                <a:latin typeface="Arial" pitchFamily="34" charset="0"/>
                <a:ea typeface="ＭＳ Ｐゴシック" pitchFamily="34" charset="-128"/>
              </a:defRPr>
            </a:lvl2pPr>
            <a:lvl3pPr marL="1196835" indent="-239367" defTabSz="974091" eaLnBrk="0" hangingPunct="0">
              <a:defRPr sz="2500">
                <a:solidFill>
                  <a:schemeClr val="tx1"/>
                </a:solidFill>
                <a:latin typeface="Arial" pitchFamily="34" charset="0"/>
                <a:ea typeface="ＭＳ Ｐゴシック" pitchFamily="34" charset="-128"/>
              </a:defRPr>
            </a:lvl3pPr>
            <a:lvl4pPr marL="1675569" indent="-239367" defTabSz="974091" eaLnBrk="0" hangingPunct="0">
              <a:defRPr sz="2500">
                <a:solidFill>
                  <a:schemeClr val="tx1"/>
                </a:solidFill>
                <a:latin typeface="Arial" pitchFamily="34" charset="0"/>
                <a:ea typeface="ＭＳ Ｐゴシック" pitchFamily="34" charset="-128"/>
              </a:defRPr>
            </a:lvl4pPr>
            <a:lvl5pPr marL="2154304" indent="-239367" defTabSz="974091" eaLnBrk="0" hangingPunct="0">
              <a:defRPr sz="2500">
                <a:solidFill>
                  <a:schemeClr val="tx1"/>
                </a:solidFill>
                <a:latin typeface="Arial" pitchFamily="34" charset="0"/>
                <a:ea typeface="ＭＳ Ｐゴシック" pitchFamily="34" charset="-128"/>
              </a:defRPr>
            </a:lvl5pPr>
            <a:lvl6pPr marL="2633038" indent="-239367" defTabSz="974091"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111772" indent="-239367" defTabSz="974091"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90506" indent="-239367" defTabSz="974091"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69240" indent="-239367" defTabSz="974091"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C3058A7B-D555-4080-B9E7-8AF31325BFBC}" type="slidenum">
              <a:rPr lang="en-US" altLang="en-US" sz="1300"/>
              <a:pPr eaLnBrk="1" hangingPunct="1">
                <a:defRPr/>
              </a:pPr>
              <a:t>20</a:t>
            </a:fld>
            <a:endParaRPr lang="en-US" altLang="en-US" sz="1300"/>
          </a:p>
        </p:txBody>
      </p:sp>
    </p:spTree>
    <p:extLst>
      <p:ext uri="{BB962C8B-B14F-4D97-AF65-F5344CB8AC3E}">
        <p14:creationId xmlns:p14="http://schemas.microsoft.com/office/powerpoint/2010/main" val="16485778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lvl1pPr defTabSz="974091" eaLnBrk="0" hangingPunct="0">
              <a:defRPr sz="2500">
                <a:solidFill>
                  <a:schemeClr val="tx1"/>
                </a:solidFill>
                <a:latin typeface="Arial" pitchFamily="34" charset="0"/>
                <a:ea typeface="ＭＳ Ｐゴシック" pitchFamily="34" charset="-128"/>
              </a:defRPr>
            </a:lvl1pPr>
            <a:lvl2pPr marL="777943" indent="-299209" defTabSz="974091" eaLnBrk="0" hangingPunct="0">
              <a:defRPr sz="2500">
                <a:solidFill>
                  <a:schemeClr val="tx1"/>
                </a:solidFill>
                <a:latin typeface="Arial" pitchFamily="34" charset="0"/>
                <a:ea typeface="ＭＳ Ｐゴシック" pitchFamily="34" charset="-128"/>
              </a:defRPr>
            </a:lvl2pPr>
            <a:lvl3pPr marL="1196835" indent="-239367" defTabSz="974091" eaLnBrk="0" hangingPunct="0">
              <a:defRPr sz="2500">
                <a:solidFill>
                  <a:schemeClr val="tx1"/>
                </a:solidFill>
                <a:latin typeface="Arial" pitchFamily="34" charset="0"/>
                <a:ea typeface="ＭＳ Ｐゴシック" pitchFamily="34" charset="-128"/>
              </a:defRPr>
            </a:lvl3pPr>
            <a:lvl4pPr marL="1675569" indent="-239367" defTabSz="974091" eaLnBrk="0" hangingPunct="0">
              <a:defRPr sz="2500">
                <a:solidFill>
                  <a:schemeClr val="tx1"/>
                </a:solidFill>
                <a:latin typeface="Arial" pitchFamily="34" charset="0"/>
                <a:ea typeface="ＭＳ Ｐゴシック" pitchFamily="34" charset="-128"/>
              </a:defRPr>
            </a:lvl4pPr>
            <a:lvl5pPr marL="2154304" indent="-239367" defTabSz="974091" eaLnBrk="0" hangingPunct="0">
              <a:defRPr sz="2500">
                <a:solidFill>
                  <a:schemeClr val="tx1"/>
                </a:solidFill>
                <a:latin typeface="Arial" pitchFamily="34" charset="0"/>
                <a:ea typeface="ＭＳ Ｐゴシック" pitchFamily="34" charset="-128"/>
              </a:defRPr>
            </a:lvl5pPr>
            <a:lvl6pPr marL="2633038" indent="-239367" defTabSz="974091"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111772" indent="-239367" defTabSz="974091"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90506" indent="-239367" defTabSz="974091"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69240" indent="-239367" defTabSz="974091"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C3058A7B-D555-4080-B9E7-8AF31325BFBC}" type="slidenum">
              <a:rPr lang="en-US" altLang="en-US" sz="1300"/>
              <a:pPr eaLnBrk="1" hangingPunct="1">
                <a:defRPr/>
              </a:pPr>
              <a:t>21</a:t>
            </a:fld>
            <a:endParaRPr lang="en-US" altLang="en-US" sz="1300"/>
          </a:p>
        </p:txBody>
      </p:sp>
    </p:spTree>
    <p:extLst>
      <p:ext uri="{BB962C8B-B14F-4D97-AF65-F5344CB8AC3E}">
        <p14:creationId xmlns:p14="http://schemas.microsoft.com/office/powerpoint/2010/main" val="15533155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lvl1pPr defTabSz="974091" eaLnBrk="0" hangingPunct="0">
              <a:defRPr sz="2500">
                <a:solidFill>
                  <a:schemeClr val="tx1"/>
                </a:solidFill>
                <a:latin typeface="Arial" pitchFamily="34" charset="0"/>
                <a:ea typeface="ＭＳ Ｐゴシック" pitchFamily="34" charset="-128"/>
              </a:defRPr>
            </a:lvl1pPr>
            <a:lvl2pPr marL="777943" indent="-299209" defTabSz="974091" eaLnBrk="0" hangingPunct="0">
              <a:defRPr sz="2500">
                <a:solidFill>
                  <a:schemeClr val="tx1"/>
                </a:solidFill>
                <a:latin typeface="Arial" pitchFamily="34" charset="0"/>
                <a:ea typeface="ＭＳ Ｐゴシック" pitchFamily="34" charset="-128"/>
              </a:defRPr>
            </a:lvl2pPr>
            <a:lvl3pPr marL="1196835" indent="-239367" defTabSz="974091" eaLnBrk="0" hangingPunct="0">
              <a:defRPr sz="2500">
                <a:solidFill>
                  <a:schemeClr val="tx1"/>
                </a:solidFill>
                <a:latin typeface="Arial" pitchFamily="34" charset="0"/>
                <a:ea typeface="ＭＳ Ｐゴシック" pitchFamily="34" charset="-128"/>
              </a:defRPr>
            </a:lvl3pPr>
            <a:lvl4pPr marL="1675569" indent="-239367" defTabSz="974091" eaLnBrk="0" hangingPunct="0">
              <a:defRPr sz="2500">
                <a:solidFill>
                  <a:schemeClr val="tx1"/>
                </a:solidFill>
                <a:latin typeface="Arial" pitchFamily="34" charset="0"/>
                <a:ea typeface="ＭＳ Ｐゴシック" pitchFamily="34" charset="-128"/>
              </a:defRPr>
            </a:lvl4pPr>
            <a:lvl5pPr marL="2154304" indent="-239367" defTabSz="974091" eaLnBrk="0" hangingPunct="0">
              <a:defRPr sz="2500">
                <a:solidFill>
                  <a:schemeClr val="tx1"/>
                </a:solidFill>
                <a:latin typeface="Arial" pitchFamily="34" charset="0"/>
                <a:ea typeface="ＭＳ Ｐゴシック" pitchFamily="34" charset="-128"/>
              </a:defRPr>
            </a:lvl5pPr>
            <a:lvl6pPr marL="2633038" indent="-239367" defTabSz="974091"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111772" indent="-239367" defTabSz="974091"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90506" indent="-239367" defTabSz="974091"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69240" indent="-239367" defTabSz="974091"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E59C10F2-710C-459E-9F89-2E1E20EBFFFD}" type="slidenum">
              <a:rPr lang="en-US" altLang="en-US" sz="1300"/>
              <a:pPr eaLnBrk="1" hangingPunct="1">
                <a:defRPr/>
              </a:pPr>
              <a:t>22</a:t>
            </a:fld>
            <a:endParaRPr lang="en-US" altLang="en-US" sz="1300"/>
          </a:p>
        </p:txBody>
      </p:sp>
    </p:spTree>
    <p:extLst>
      <p:ext uri="{BB962C8B-B14F-4D97-AF65-F5344CB8AC3E}">
        <p14:creationId xmlns:p14="http://schemas.microsoft.com/office/powerpoint/2010/main" val="18236664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lvl1pPr defTabSz="974091" eaLnBrk="0" hangingPunct="0">
              <a:defRPr sz="2500">
                <a:solidFill>
                  <a:schemeClr val="tx1"/>
                </a:solidFill>
                <a:latin typeface="Arial" pitchFamily="34" charset="0"/>
                <a:ea typeface="ＭＳ Ｐゴシック" pitchFamily="34" charset="-128"/>
              </a:defRPr>
            </a:lvl1pPr>
            <a:lvl2pPr marL="777943" indent="-299209" defTabSz="974091" eaLnBrk="0" hangingPunct="0">
              <a:defRPr sz="2500">
                <a:solidFill>
                  <a:schemeClr val="tx1"/>
                </a:solidFill>
                <a:latin typeface="Arial" pitchFamily="34" charset="0"/>
                <a:ea typeface="ＭＳ Ｐゴシック" pitchFamily="34" charset="-128"/>
              </a:defRPr>
            </a:lvl2pPr>
            <a:lvl3pPr marL="1196835" indent="-239367" defTabSz="974091" eaLnBrk="0" hangingPunct="0">
              <a:defRPr sz="2500">
                <a:solidFill>
                  <a:schemeClr val="tx1"/>
                </a:solidFill>
                <a:latin typeface="Arial" pitchFamily="34" charset="0"/>
                <a:ea typeface="ＭＳ Ｐゴシック" pitchFamily="34" charset="-128"/>
              </a:defRPr>
            </a:lvl3pPr>
            <a:lvl4pPr marL="1675569" indent="-239367" defTabSz="974091" eaLnBrk="0" hangingPunct="0">
              <a:defRPr sz="2500">
                <a:solidFill>
                  <a:schemeClr val="tx1"/>
                </a:solidFill>
                <a:latin typeface="Arial" pitchFamily="34" charset="0"/>
                <a:ea typeface="ＭＳ Ｐゴシック" pitchFamily="34" charset="-128"/>
              </a:defRPr>
            </a:lvl4pPr>
            <a:lvl5pPr marL="2154304" indent="-239367" defTabSz="974091" eaLnBrk="0" hangingPunct="0">
              <a:defRPr sz="2500">
                <a:solidFill>
                  <a:schemeClr val="tx1"/>
                </a:solidFill>
                <a:latin typeface="Arial" pitchFamily="34" charset="0"/>
                <a:ea typeface="ＭＳ Ｐゴシック" pitchFamily="34" charset="-128"/>
              </a:defRPr>
            </a:lvl5pPr>
            <a:lvl6pPr marL="2633038" indent="-239367" defTabSz="974091"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111772" indent="-239367" defTabSz="974091"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90506" indent="-239367" defTabSz="974091"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69240" indent="-239367" defTabSz="974091"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F669668B-949F-4CBF-A952-E86B959282C1}" type="slidenum">
              <a:rPr lang="en-US" altLang="en-US" sz="1300"/>
              <a:pPr eaLnBrk="1" hangingPunct="1">
                <a:defRPr/>
              </a:pPr>
              <a:t>23</a:t>
            </a:fld>
            <a:endParaRPr lang="en-US" altLang="en-US" sz="1300"/>
          </a:p>
        </p:txBody>
      </p:sp>
    </p:spTree>
    <p:extLst>
      <p:ext uri="{BB962C8B-B14F-4D97-AF65-F5344CB8AC3E}">
        <p14:creationId xmlns:p14="http://schemas.microsoft.com/office/powerpoint/2010/main" val="24262655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lvl1pPr defTabSz="964974" eaLnBrk="0" hangingPunct="0">
              <a:defRPr sz="2500">
                <a:solidFill>
                  <a:schemeClr val="tx1"/>
                </a:solidFill>
                <a:latin typeface="Arial" pitchFamily="34" charset="0"/>
                <a:ea typeface="ＭＳ Ｐゴシック" pitchFamily="34" charset="-128"/>
              </a:defRPr>
            </a:lvl1pPr>
            <a:lvl2pPr marL="770662" indent="-296408" defTabSz="964974" eaLnBrk="0" hangingPunct="0">
              <a:defRPr sz="2500">
                <a:solidFill>
                  <a:schemeClr val="tx1"/>
                </a:solidFill>
                <a:latin typeface="Arial" pitchFamily="34" charset="0"/>
                <a:ea typeface="ＭＳ Ｐゴシック" pitchFamily="34" charset="-128"/>
              </a:defRPr>
            </a:lvl2pPr>
            <a:lvl3pPr marL="1185634" indent="-237127" defTabSz="964974" eaLnBrk="0" hangingPunct="0">
              <a:defRPr sz="2500">
                <a:solidFill>
                  <a:schemeClr val="tx1"/>
                </a:solidFill>
                <a:latin typeface="Arial" pitchFamily="34" charset="0"/>
                <a:ea typeface="ＭＳ Ｐゴシック" pitchFamily="34" charset="-128"/>
              </a:defRPr>
            </a:lvl3pPr>
            <a:lvl4pPr marL="1659887" indent="-237127" defTabSz="964974" eaLnBrk="0" hangingPunct="0">
              <a:defRPr sz="2500">
                <a:solidFill>
                  <a:schemeClr val="tx1"/>
                </a:solidFill>
                <a:latin typeface="Arial" pitchFamily="34" charset="0"/>
                <a:ea typeface="ＭＳ Ｐゴシック" pitchFamily="34" charset="-128"/>
              </a:defRPr>
            </a:lvl4pPr>
            <a:lvl5pPr marL="2134141" indent="-237127" defTabSz="964974" eaLnBrk="0" hangingPunct="0">
              <a:defRPr sz="2500">
                <a:solidFill>
                  <a:schemeClr val="tx1"/>
                </a:solidFill>
                <a:latin typeface="Arial" pitchFamily="34" charset="0"/>
                <a:ea typeface="ＭＳ Ｐゴシック" pitchFamily="34" charset="-128"/>
              </a:defRPr>
            </a:lvl5pPr>
            <a:lvl6pPr marL="2608395" indent="-237127" defTabSz="964974"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82648" indent="-237127" defTabSz="964974"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56902" indent="-237127" defTabSz="964974"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31155" indent="-237127" defTabSz="964974"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0801ABDA-609F-4D97-8ADC-4BBA2851F880}" type="slidenum">
              <a:rPr lang="en-US" altLang="en-US" sz="1200"/>
              <a:pPr eaLnBrk="1" hangingPunct="1">
                <a:defRPr/>
              </a:pPr>
              <a:t>24</a:t>
            </a:fld>
            <a:endParaRPr lang="en-US" altLang="en-US" sz="1200"/>
          </a:p>
        </p:txBody>
      </p:sp>
    </p:spTree>
    <p:extLst>
      <p:ext uri="{BB962C8B-B14F-4D97-AF65-F5344CB8AC3E}">
        <p14:creationId xmlns:p14="http://schemas.microsoft.com/office/powerpoint/2010/main" val="37597736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741E5A70-E45F-4EA2-ADB9-DA6F88ED9210}" type="slidenum">
              <a:rPr lang="en-US" altLang="en-US" smtClean="0"/>
              <a:pPr>
                <a:defRPr/>
              </a:pPr>
              <a:t>25</a:t>
            </a:fld>
            <a:endParaRPr lang="en-US" altLang="en-US"/>
          </a:p>
        </p:txBody>
      </p:sp>
    </p:spTree>
    <p:extLst>
      <p:ext uri="{BB962C8B-B14F-4D97-AF65-F5344CB8AC3E}">
        <p14:creationId xmlns:p14="http://schemas.microsoft.com/office/powerpoint/2010/main" val="18718050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lvl1pPr defTabSz="974091" eaLnBrk="0" hangingPunct="0">
              <a:defRPr sz="2500">
                <a:solidFill>
                  <a:schemeClr val="tx1"/>
                </a:solidFill>
                <a:latin typeface="Arial" pitchFamily="34" charset="0"/>
                <a:ea typeface="ＭＳ Ｐゴシック" pitchFamily="34" charset="-128"/>
              </a:defRPr>
            </a:lvl1pPr>
            <a:lvl2pPr marL="777943" indent="-299209" defTabSz="974091" eaLnBrk="0" hangingPunct="0">
              <a:defRPr sz="2500">
                <a:solidFill>
                  <a:schemeClr val="tx1"/>
                </a:solidFill>
                <a:latin typeface="Arial" pitchFamily="34" charset="0"/>
                <a:ea typeface="ＭＳ Ｐゴシック" pitchFamily="34" charset="-128"/>
              </a:defRPr>
            </a:lvl2pPr>
            <a:lvl3pPr marL="1196835" indent="-239367" defTabSz="974091" eaLnBrk="0" hangingPunct="0">
              <a:defRPr sz="2500">
                <a:solidFill>
                  <a:schemeClr val="tx1"/>
                </a:solidFill>
                <a:latin typeface="Arial" pitchFamily="34" charset="0"/>
                <a:ea typeface="ＭＳ Ｐゴシック" pitchFamily="34" charset="-128"/>
              </a:defRPr>
            </a:lvl3pPr>
            <a:lvl4pPr marL="1675569" indent="-239367" defTabSz="974091" eaLnBrk="0" hangingPunct="0">
              <a:defRPr sz="2500">
                <a:solidFill>
                  <a:schemeClr val="tx1"/>
                </a:solidFill>
                <a:latin typeface="Arial" pitchFamily="34" charset="0"/>
                <a:ea typeface="ＭＳ Ｐゴシック" pitchFamily="34" charset="-128"/>
              </a:defRPr>
            </a:lvl4pPr>
            <a:lvl5pPr marL="2154304" indent="-239367" defTabSz="974091" eaLnBrk="0" hangingPunct="0">
              <a:defRPr sz="2500">
                <a:solidFill>
                  <a:schemeClr val="tx1"/>
                </a:solidFill>
                <a:latin typeface="Arial" pitchFamily="34" charset="0"/>
                <a:ea typeface="ＭＳ Ｐゴシック" pitchFamily="34" charset="-128"/>
              </a:defRPr>
            </a:lvl5pPr>
            <a:lvl6pPr marL="2633038" indent="-239367" defTabSz="974091"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111772" indent="-239367" defTabSz="974091"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90506" indent="-239367" defTabSz="974091"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69240" indent="-239367" defTabSz="974091"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62F42F06-1EDD-4D81-AFF9-217002EF8252}" type="slidenum">
              <a:rPr lang="en-US" altLang="en-US" sz="1300"/>
              <a:pPr eaLnBrk="1" hangingPunct="1">
                <a:defRPr/>
              </a:pPr>
              <a:t>26</a:t>
            </a:fld>
            <a:endParaRPr lang="en-US" altLang="en-US" sz="1300"/>
          </a:p>
        </p:txBody>
      </p:sp>
    </p:spTree>
    <p:extLst>
      <p:ext uri="{BB962C8B-B14F-4D97-AF65-F5344CB8AC3E}">
        <p14:creationId xmlns:p14="http://schemas.microsoft.com/office/powerpoint/2010/main" val="34603937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F4A46DD6-F70E-4E42-B537-03F4203CED67}" type="slidenum">
              <a:rPr lang="en-US" altLang="en-US" smtClean="0"/>
              <a:pPr>
                <a:defRPr/>
              </a:pPr>
              <a:t>27</a:t>
            </a:fld>
            <a:endParaRPr lang="en-US" altLang="en-US"/>
          </a:p>
        </p:txBody>
      </p:sp>
    </p:spTree>
    <p:extLst>
      <p:ext uri="{BB962C8B-B14F-4D97-AF65-F5344CB8AC3E}">
        <p14:creationId xmlns:p14="http://schemas.microsoft.com/office/powerpoint/2010/main" val="3079988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ea typeface="ＭＳ Ｐゴシック" pitchFamily="34" charset="-128"/>
              </a:defRPr>
            </a:lvl1pPr>
            <a:lvl2pPr marL="777943" indent="-299209">
              <a:defRPr>
                <a:solidFill>
                  <a:schemeClr val="tx1"/>
                </a:solidFill>
                <a:latin typeface="Verdana" pitchFamily="34" charset="0"/>
                <a:ea typeface="ＭＳ Ｐゴシック" pitchFamily="34" charset="-128"/>
              </a:defRPr>
            </a:lvl2pPr>
            <a:lvl3pPr marL="1196835" indent="-239367">
              <a:defRPr>
                <a:solidFill>
                  <a:schemeClr val="tx1"/>
                </a:solidFill>
                <a:latin typeface="Verdana" pitchFamily="34" charset="0"/>
                <a:ea typeface="ＭＳ Ｐゴシック" pitchFamily="34" charset="-128"/>
              </a:defRPr>
            </a:lvl3pPr>
            <a:lvl4pPr marL="1675569" indent="-239367">
              <a:defRPr>
                <a:solidFill>
                  <a:schemeClr val="tx1"/>
                </a:solidFill>
                <a:latin typeface="Verdana" pitchFamily="34" charset="0"/>
                <a:ea typeface="ＭＳ Ｐゴシック" pitchFamily="34" charset="-128"/>
              </a:defRPr>
            </a:lvl4pPr>
            <a:lvl5pPr marL="2154304" indent="-239367">
              <a:defRPr>
                <a:solidFill>
                  <a:schemeClr val="tx1"/>
                </a:solidFill>
                <a:latin typeface="Verdana" pitchFamily="34" charset="0"/>
                <a:ea typeface="ＭＳ Ｐゴシック" pitchFamily="34" charset="-128"/>
              </a:defRPr>
            </a:lvl5pPr>
            <a:lvl6pPr marL="2633038" indent="-239367" fontAlgn="base">
              <a:spcBef>
                <a:spcPct val="0"/>
              </a:spcBef>
              <a:spcAft>
                <a:spcPct val="0"/>
              </a:spcAft>
              <a:defRPr>
                <a:solidFill>
                  <a:schemeClr val="tx1"/>
                </a:solidFill>
                <a:latin typeface="Verdana" pitchFamily="34" charset="0"/>
                <a:ea typeface="ＭＳ Ｐゴシック" pitchFamily="34" charset="-128"/>
              </a:defRPr>
            </a:lvl6pPr>
            <a:lvl7pPr marL="3111772" indent="-239367" fontAlgn="base">
              <a:spcBef>
                <a:spcPct val="0"/>
              </a:spcBef>
              <a:spcAft>
                <a:spcPct val="0"/>
              </a:spcAft>
              <a:defRPr>
                <a:solidFill>
                  <a:schemeClr val="tx1"/>
                </a:solidFill>
                <a:latin typeface="Verdana" pitchFamily="34" charset="0"/>
                <a:ea typeface="ＭＳ Ｐゴシック" pitchFamily="34" charset="-128"/>
              </a:defRPr>
            </a:lvl7pPr>
            <a:lvl8pPr marL="3590506" indent="-239367" fontAlgn="base">
              <a:spcBef>
                <a:spcPct val="0"/>
              </a:spcBef>
              <a:spcAft>
                <a:spcPct val="0"/>
              </a:spcAft>
              <a:defRPr>
                <a:solidFill>
                  <a:schemeClr val="tx1"/>
                </a:solidFill>
                <a:latin typeface="Verdana" pitchFamily="34" charset="0"/>
                <a:ea typeface="ＭＳ Ｐゴシック" pitchFamily="34" charset="-128"/>
              </a:defRPr>
            </a:lvl8pPr>
            <a:lvl9pPr marL="4069240" indent="-239367" fontAlgn="base">
              <a:spcBef>
                <a:spcPct val="0"/>
              </a:spcBef>
              <a:spcAft>
                <a:spcPct val="0"/>
              </a:spcAft>
              <a:defRPr>
                <a:solidFill>
                  <a:schemeClr val="tx1"/>
                </a:solidFill>
                <a:latin typeface="Verdana" pitchFamily="34" charset="0"/>
                <a:ea typeface="ＭＳ Ｐゴシック" pitchFamily="34" charset="-128"/>
              </a:defRPr>
            </a:lvl9pPr>
          </a:lstStyle>
          <a:p>
            <a:pPr fontAlgn="base">
              <a:spcBef>
                <a:spcPct val="0"/>
              </a:spcBef>
              <a:spcAft>
                <a:spcPct val="0"/>
              </a:spcAft>
            </a:pPr>
            <a:fld id="{E9A5C005-BC27-4CE8-962F-70093BFAB2F9}" type="slidenum">
              <a:rPr lang="en-US" altLang="en-US">
                <a:latin typeface="Calibri" pitchFamily="34" charset="0"/>
              </a:rPr>
              <a:pPr fontAlgn="base">
                <a:spcBef>
                  <a:spcPct val="0"/>
                </a:spcBef>
                <a:spcAft>
                  <a:spcPct val="0"/>
                </a:spcAft>
              </a:pPr>
              <a:t>28</a:t>
            </a:fld>
            <a:endParaRPr lang="en-US" altLang="en-US">
              <a:latin typeface="Calibri" pitchFamily="34" charset="0"/>
            </a:endParaRPr>
          </a:p>
        </p:txBody>
      </p:sp>
    </p:spTree>
    <p:extLst>
      <p:ext uri="{BB962C8B-B14F-4D97-AF65-F5344CB8AC3E}">
        <p14:creationId xmlns:p14="http://schemas.microsoft.com/office/powerpoint/2010/main" val="9262273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ea typeface="ＭＳ Ｐゴシック" pitchFamily="34" charset="-128"/>
              </a:defRPr>
            </a:lvl1pPr>
            <a:lvl2pPr marL="777943" indent="-299209">
              <a:defRPr>
                <a:solidFill>
                  <a:schemeClr val="tx1"/>
                </a:solidFill>
                <a:latin typeface="Verdana" pitchFamily="34" charset="0"/>
                <a:ea typeface="ＭＳ Ｐゴシック" pitchFamily="34" charset="-128"/>
              </a:defRPr>
            </a:lvl2pPr>
            <a:lvl3pPr marL="1196835" indent="-239367">
              <a:defRPr>
                <a:solidFill>
                  <a:schemeClr val="tx1"/>
                </a:solidFill>
                <a:latin typeface="Verdana" pitchFamily="34" charset="0"/>
                <a:ea typeface="ＭＳ Ｐゴシック" pitchFamily="34" charset="-128"/>
              </a:defRPr>
            </a:lvl3pPr>
            <a:lvl4pPr marL="1675569" indent="-239367">
              <a:defRPr>
                <a:solidFill>
                  <a:schemeClr val="tx1"/>
                </a:solidFill>
                <a:latin typeface="Verdana" pitchFamily="34" charset="0"/>
                <a:ea typeface="ＭＳ Ｐゴシック" pitchFamily="34" charset="-128"/>
              </a:defRPr>
            </a:lvl4pPr>
            <a:lvl5pPr marL="2154304" indent="-239367">
              <a:defRPr>
                <a:solidFill>
                  <a:schemeClr val="tx1"/>
                </a:solidFill>
                <a:latin typeface="Verdana" pitchFamily="34" charset="0"/>
                <a:ea typeface="ＭＳ Ｐゴシック" pitchFamily="34" charset="-128"/>
              </a:defRPr>
            </a:lvl5pPr>
            <a:lvl6pPr marL="2633038" indent="-239367" fontAlgn="base">
              <a:spcBef>
                <a:spcPct val="0"/>
              </a:spcBef>
              <a:spcAft>
                <a:spcPct val="0"/>
              </a:spcAft>
              <a:defRPr>
                <a:solidFill>
                  <a:schemeClr val="tx1"/>
                </a:solidFill>
                <a:latin typeface="Verdana" pitchFamily="34" charset="0"/>
                <a:ea typeface="ＭＳ Ｐゴシック" pitchFamily="34" charset="-128"/>
              </a:defRPr>
            </a:lvl6pPr>
            <a:lvl7pPr marL="3111772" indent="-239367" fontAlgn="base">
              <a:spcBef>
                <a:spcPct val="0"/>
              </a:spcBef>
              <a:spcAft>
                <a:spcPct val="0"/>
              </a:spcAft>
              <a:defRPr>
                <a:solidFill>
                  <a:schemeClr val="tx1"/>
                </a:solidFill>
                <a:latin typeface="Verdana" pitchFamily="34" charset="0"/>
                <a:ea typeface="ＭＳ Ｐゴシック" pitchFamily="34" charset="-128"/>
              </a:defRPr>
            </a:lvl7pPr>
            <a:lvl8pPr marL="3590506" indent="-239367" fontAlgn="base">
              <a:spcBef>
                <a:spcPct val="0"/>
              </a:spcBef>
              <a:spcAft>
                <a:spcPct val="0"/>
              </a:spcAft>
              <a:defRPr>
                <a:solidFill>
                  <a:schemeClr val="tx1"/>
                </a:solidFill>
                <a:latin typeface="Verdana" pitchFamily="34" charset="0"/>
                <a:ea typeface="ＭＳ Ｐゴシック" pitchFamily="34" charset="-128"/>
              </a:defRPr>
            </a:lvl8pPr>
            <a:lvl9pPr marL="4069240" indent="-239367" fontAlgn="base">
              <a:spcBef>
                <a:spcPct val="0"/>
              </a:spcBef>
              <a:spcAft>
                <a:spcPct val="0"/>
              </a:spcAft>
              <a:defRPr>
                <a:solidFill>
                  <a:schemeClr val="tx1"/>
                </a:solidFill>
                <a:latin typeface="Verdana" pitchFamily="34" charset="0"/>
                <a:ea typeface="ＭＳ Ｐゴシック" pitchFamily="34" charset="-128"/>
              </a:defRPr>
            </a:lvl9pPr>
          </a:lstStyle>
          <a:p>
            <a:pPr fontAlgn="base">
              <a:spcBef>
                <a:spcPct val="0"/>
              </a:spcBef>
              <a:spcAft>
                <a:spcPct val="0"/>
              </a:spcAft>
            </a:pPr>
            <a:fld id="{3854AB7E-0A54-401D-A44F-9560C80635F1}" type="slidenum">
              <a:rPr lang="en-US" altLang="en-US">
                <a:latin typeface="Calibri" pitchFamily="34" charset="0"/>
              </a:rPr>
              <a:pPr fontAlgn="base">
                <a:spcBef>
                  <a:spcPct val="0"/>
                </a:spcBef>
                <a:spcAft>
                  <a:spcPct val="0"/>
                </a:spcAft>
              </a:pPr>
              <a:t>29</a:t>
            </a:fld>
            <a:endParaRPr lang="en-US" altLang="en-US">
              <a:latin typeface="Calibri" pitchFamily="34" charset="0"/>
            </a:endParaRPr>
          </a:p>
        </p:txBody>
      </p:sp>
    </p:spTree>
    <p:extLst>
      <p:ext uri="{BB962C8B-B14F-4D97-AF65-F5344CB8AC3E}">
        <p14:creationId xmlns:p14="http://schemas.microsoft.com/office/powerpoint/2010/main" val="3257420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a:extLst/>
        </p:spPr>
      </p:sp>
      <p:sp>
        <p:nvSpPr>
          <p:cNvPr id="19459"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defRPr/>
            </a:pPr>
            <a:endParaRPr lang="en-US" altLang="en-US" dirty="0" smtClean="0"/>
          </a:p>
        </p:txBody>
      </p:sp>
      <p:sp>
        <p:nvSpPr>
          <p:cNvPr id="19460"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4935">
              <a:defRPr>
                <a:solidFill>
                  <a:schemeClr val="tx1"/>
                </a:solidFill>
                <a:latin typeface="Calibri" pitchFamily="34" charset="0"/>
              </a:defRPr>
            </a:lvl1pPr>
            <a:lvl2pPr marL="763557" indent="-293676" defTabSz="964935">
              <a:defRPr>
                <a:solidFill>
                  <a:schemeClr val="tx1"/>
                </a:solidFill>
                <a:latin typeface="Calibri" pitchFamily="34" charset="0"/>
              </a:defRPr>
            </a:lvl2pPr>
            <a:lvl3pPr marL="1174702" indent="-234940" defTabSz="964935">
              <a:defRPr>
                <a:solidFill>
                  <a:schemeClr val="tx1"/>
                </a:solidFill>
                <a:latin typeface="Calibri" pitchFamily="34" charset="0"/>
              </a:defRPr>
            </a:lvl3pPr>
            <a:lvl4pPr marL="1644583" indent="-234940" defTabSz="964935">
              <a:defRPr>
                <a:solidFill>
                  <a:schemeClr val="tx1"/>
                </a:solidFill>
                <a:latin typeface="Calibri" pitchFamily="34" charset="0"/>
              </a:defRPr>
            </a:lvl4pPr>
            <a:lvl5pPr marL="2114464" indent="-234940" defTabSz="964935">
              <a:defRPr>
                <a:solidFill>
                  <a:schemeClr val="tx1"/>
                </a:solidFill>
                <a:latin typeface="Calibri" pitchFamily="34" charset="0"/>
              </a:defRPr>
            </a:lvl5pPr>
            <a:lvl6pPr marL="2597770" indent="-234940" defTabSz="964935" fontAlgn="base">
              <a:spcBef>
                <a:spcPct val="0"/>
              </a:spcBef>
              <a:spcAft>
                <a:spcPct val="0"/>
              </a:spcAft>
              <a:defRPr>
                <a:solidFill>
                  <a:schemeClr val="tx1"/>
                </a:solidFill>
                <a:latin typeface="Calibri" pitchFamily="34" charset="0"/>
              </a:defRPr>
            </a:lvl6pPr>
            <a:lvl7pPr marL="3081077" indent="-234940" defTabSz="964935" fontAlgn="base">
              <a:spcBef>
                <a:spcPct val="0"/>
              </a:spcBef>
              <a:spcAft>
                <a:spcPct val="0"/>
              </a:spcAft>
              <a:defRPr>
                <a:solidFill>
                  <a:schemeClr val="tx1"/>
                </a:solidFill>
                <a:latin typeface="Calibri" pitchFamily="34" charset="0"/>
              </a:defRPr>
            </a:lvl7pPr>
            <a:lvl8pPr marL="3564383" indent="-234940" defTabSz="964935" fontAlgn="base">
              <a:spcBef>
                <a:spcPct val="0"/>
              </a:spcBef>
              <a:spcAft>
                <a:spcPct val="0"/>
              </a:spcAft>
              <a:defRPr>
                <a:solidFill>
                  <a:schemeClr val="tx1"/>
                </a:solidFill>
                <a:latin typeface="Calibri" pitchFamily="34" charset="0"/>
              </a:defRPr>
            </a:lvl8pPr>
            <a:lvl9pPr marL="4047689" indent="-234940" defTabSz="964935" fontAlgn="base">
              <a:spcBef>
                <a:spcPct val="0"/>
              </a:spcBef>
              <a:spcAft>
                <a:spcPct val="0"/>
              </a:spcAft>
              <a:defRPr>
                <a:solidFill>
                  <a:schemeClr val="tx1"/>
                </a:solidFill>
                <a:latin typeface="Calibri" pitchFamily="34" charset="0"/>
              </a:defRPr>
            </a:lvl9pPr>
          </a:lstStyle>
          <a:p>
            <a:pPr>
              <a:defRPr/>
            </a:pPr>
            <a:fld id="{AE41FCD2-1D3D-49E2-AC6D-0B526CA11AC1}" type="slidenum">
              <a:rPr lang="en-CA" altLang="en-US">
                <a:solidFill>
                  <a:srgbClr val="000000"/>
                </a:solidFill>
                <a:latin typeface="Arial" charset="0"/>
              </a:rPr>
              <a:pPr>
                <a:defRPr/>
              </a:pPr>
              <a:t>3</a:t>
            </a:fld>
            <a:endParaRPr lang="en-CA" altLang="en-US" dirty="0">
              <a:solidFill>
                <a:srgbClr val="000000"/>
              </a:solidFill>
              <a:latin typeface="Arial" charset="0"/>
            </a:endParaRPr>
          </a:p>
        </p:txBody>
      </p:sp>
    </p:spTree>
    <p:extLst>
      <p:ext uri="{BB962C8B-B14F-4D97-AF65-F5344CB8AC3E}">
        <p14:creationId xmlns:p14="http://schemas.microsoft.com/office/powerpoint/2010/main" val="39741296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7115E687-ED61-42FA-A21D-574540E8CEBC}" type="slidenum">
              <a:rPr lang="en-US" altLang="en-US" smtClean="0"/>
              <a:pPr>
                <a:defRPr/>
              </a:pPr>
              <a:t>30</a:t>
            </a:fld>
            <a:endParaRPr lang="en-US" altLang="en-US"/>
          </a:p>
        </p:txBody>
      </p:sp>
    </p:spTree>
    <p:extLst>
      <p:ext uri="{BB962C8B-B14F-4D97-AF65-F5344CB8AC3E}">
        <p14:creationId xmlns:p14="http://schemas.microsoft.com/office/powerpoint/2010/main" val="31553000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defRPr/>
            </a:pPr>
            <a:endParaRPr lang="en-US" altLang="en-US" dirty="0"/>
          </a:p>
        </p:txBody>
      </p:sp>
      <p:sp>
        <p:nvSpPr>
          <p:cNvPr id="717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328" eaLnBrk="0" hangingPunct="0">
              <a:defRPr sz="2500">
                <a:solidFill>
                  <a:schemeClr val="tx1"/>
                </a:solidFill>
                <a:latin typeface="Arial" pitchFamily="34" charset="0"/>
                <a:ea typeface="ＭＳ Ｐゴシック" pitchFamily="34" charset="-128"/>
              </a:defRPr>
            </a:lvl1pPr>
            <a:lvl2pPr marL="770662" indent="-296408" defTabSz="963328" eaLnBrk="0" hangingPunct="0">
              <a:defRPr sz="2500">
                <a:solidFill>
                  <a:schemeClr val="tx1"/>
                </a:solidFill>
                <a:latin typeface="Arial" pitchFamily="34" charset="0"/>
                <a:ea typeface="ＭＳ Ｐゴシック" pitchFamily="34" charset="-128"/>
              </a:defRPr>
            </a:lvl2pPr>
            <a:lvl3pPr marL="1185634" indent="-237127" defTabSz="963328" eaLnBrk="0" hangingPunct="0">
              <a:defRPr sz="2500">
                <a:solidFill>
                  <a:schemeClr val="tx1"/>
                </a:solidFill>
                <a:latin typeface="Arial" pitchFamily="34" charset="0"/>
                <a:ea typeface="ＭＳ Ｐゴシック" pitchFamily="34" charset="-128"/>
              </a:defRPr>
            </a:lvl3pPr>
            <a:lvl4pPr marL="1659887" indent="-237127" defTabSz="963328" eaLnBrk="0" hangingPunct="0">
              <a:defRPr sz="2500">
                <a:solidFill>
                  <a:schemeClr val="tx1"/>
                </a:solidFill>
                <a:latin typeface="Arial" pitchFamily="34" charset="0"/>
                <a:ea typeface="ＭＳ Ｐゴシック" pitchFamily="34" charset="-128"/>
              </a:defRPr>
            </a:lvl4pPr>
            <a:lvl5pPr marL="2134141" indent="-237127" defTabSz="963328" eaLnBrk="0" hangingPunct="0">
              <a:defRPr sz="2500">
                <a:solidFill>
                  <a:schemeClr val="tx1"/>
                </a:solidFill>
                <a:latin typeface="Arial" pitchFamily="34" charset="0"/>
                <a:ea typeface="ＭＳ Ｐゴシック" pitchFamily="34" charset="-128"/>
              </a:defRPr>
            </a:lvl5pPr>
            <a:lvl6pPr marL="2608395" indent="-237127" defTabSz="963328"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82648" indent="-237127" defTabSz="963328"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56902" indent="-237127" defTabSz="963328"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31155" indent="-237127" defTabSz="963328"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85FB4532-3623-482E-AA5D-D69C01F4A2DA}" type="slidenum">
              <a:rPr lang="en-CA" altLang="en-US" sz="1200"/>
              <a:pPr eaLnBrk="1" hangingPunct="1">
                <a:defRPr/>
              </a:pPr>
              <a:t>31</a:t>
            </a:fld>
            <a:endParaRPr lang="en-CA" altLang="en-US" sz="1200"/>
          </a:p>
        </p:txBody>
      </p:sp>
    </p:spTree>
    <p:extLst>
      <p:ext uri="{BB962C8B-B14F-4D97-AF65-F5344CB8AC3E}">
        <p14:creationId xmlns:p14="http://schemas.microsoft.com/office/powerpoint/2010/main" val="20028498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ltLang="en-US" dirty="0"/>
          </a:p>
        </p:txBody>
      </p:sp>
      <p:sp>
        <p:nvSpPr>
          <p:cNvPr id="4" name="Slide Number Placeholder 3"/>
          <p:cNvSpPr>
            <a:spLocks noGrp="1"/>
          </p:cNvSpPr>
          <p:nvPr>
            <p:ph type="sldNum" sz="quarter" idx="5"/>
          </p:nvPr>
        </p:nvSpPr>
        <p:spPr/>
        <p:txBody>
          <a:bodyPr/>
          <a:lstStyle>
            <a:lvl1pPr defTabSz="964974" eaLnBrk="0" hangingPunct="0">
              <a:defRPr sz="2500">
                <a:solidFill>
                  <a:schemeClr val="tx1"/>
                </a:solidFill>
                <a:latin typeface="Arial" pitchFamily="34" charset="0"/>
                <a:ea typeface="ＭＳ Ｐゴシック" pitchFamily="34" charset="-128"/>
              </a:defRPr>
            </a:lvl1pPr>
            <a:lvl2pPr marL="770662" indent="-296408" defTabSz="964974" eaLnBrk="0" hangingPunct="0">
              <a:defRPr sz="2500">
                <a:solidFill>
                  <a:schemeClr val="tx1"/>
                </a:solidFill>
                <a:latin typeface="Arial" pitchFamily="34" charset="0"/>
                <a:ea typeface="ＭＳ Ｐゴシック" pitchFamily="34" charset="-128"/>
              </a:defRPr>
            </a:lvl2pPr>
            <a:lvl3pPr marL="1185634" indent="-237127" defTabSz="964974" eaLnBrk="0" hangingPunct="0">
              <a:defRPr sz="2500">
                <a:solidFill>
                  <a:schemeClr val="tx1"/>
                </a:solidFill>
                <a:latin typeface="Arial" pitchFamily="34" charset="0"/>
                <a:ea typeface="ＭＳ Ｐゴシック" pitchFamily="34" charset="-128"/>
              </a:defRPr>
            </a:lvl3pPr>
            <a:lvl4pPr marL="1659887" indent="-237127" defTabSz="964974" eaLnBrk="0" hangingPunct="0">
              <a:defRPr sz="2500">
                <a:solidFill>
                  <a:schemeClr val="tx1"/>
                </a:solidFill>
                <a:latin typeface="Arial" pitchFamily="34" charset="0"/>
                <a:ea typeface="ＭＳ Ｐゴシック" pitchFamily="34" charset="-128"/>
              </a:defRPr>
            </a:lvl4pPr>
            <a:lvl5pPr marL="2134141" indent="-237127" defTabSz="964974" eaLnBrk="0" hangingPunct="0">
              <a:defRPr sz="2500">
                <a:solidFill>
                  <a:schemeClr val="tx1"/>
                </a:solidFill>
                <a:latin typeface="Arial" pitchFamily="34" charset="0"/>
                <a:ea typeface="ＭＳ Ｐゴシック" pitchFamily="34" charset="-128"/>
              </a:defRPr>
            </a:lvl5pPr>
            <a:lvl6pPr marL="2608395" indent="-237127" defTabSz="964974"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82648" indent="-237127" defTabSz="964974"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56902" indent="-237127" defTabSz="964974"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31155" indent="-237127" defTabSz="964974"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7EA500F5-98BF-47FE-8A8C-CBC0715F0662}" type="slidenum">
              <a:rPr lang="en-US" altLang="en-US" sz="1200"/>
              <a:pPr eaLnBrk="1" hangingPunct="1">
                <a:defRPr/>
              </a:pPr>
              <a:t>32</a:t>
            </a:fld>
            <a:endParaRPr lang="en-US" altLang="en-US" sz="1200"/>
          </a:p>
        </p:txBody>
      </p:sp>
    </p:spTree>
    <p:extLst>
      <p:ext uri="{BB962C8B-B14F-4D97-AF65-F5344CB8AC3E}">
        <p14:creationId xmlns:p14="http://schemas.microsoft.com/office/powerpoint/2010/main" val="22933770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defRPr/>
            </a:pPr>
            <a:endParaRPr lang="en-US" altLang="en-US" dirty="0"/>
          </a:p>
        </p:txBody>
      </p:sp>
      <p:sp>
        <p:nvSpPr>
          <p:cNvPr id="717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328" eaLnBrk="0" hangingPunct="0">
              <a:defRPr sz="2500">
                <a:solidFill>
                  <a:schemeClr val="tx1"/>
                </a:solidFill>
                <a:latin typeface="Arial" pitchFamily="34" charset="0"/>
                <a:ea typeface="ＭＳ Ｐゴシック" pitchFamily="34" charset="-128"/>
              </a:defRPr>
            </a:lvl1pPr>
            <a:lvl2pPr marL="770662" indent="-296408" defTabSz="963328" eaLnBrk="0" hangingPunct="0">
              <a:defRPr sz="2500">
                <a:solidFill>
                  <a:schemeClr val="tx1"/>
                </a:solidFill>
                <a:latin typeface="Arial" pitchFamily="34" charset="0"/>
                <a:ea typeface="ＭＳ Ｐゴシック" pitchFamily="34" charset="-128"/>
              </a:defRPr>
            </a:lvl2pPr>
            <a:lvl3pPr marL="1185634" indent="-237127" defTabSz="963328" eaLnBrk="0" hangingPunct="0">
              <a:defRPr sz="2500">
                <a:solidFill>
                  <a:schemeClr val="tx1"/>
                </a:solidFill>
                <a:latin typeface="Arial" pitchFamily="34" charset="0"/>
                <a:ea typeface="ＭＳ Ｐゴシック" pitchFamily="34" charset="-128"/>
              </a:defRPr>
            </a:lvl3pPr>
            <a:lvl4pPr marL="1659887" indent="-237127" defTabSz="963328" eaLnBrk="0" hangingPunct="0">
              <a:defRPr sz="2500">
                <a:solidFill>
                  <a:schemeClr val="tx1"/>
                </a:solidFill>
                <a:latin typeface="Arial" pitchFamily="34" charset="0"/>
                <a:ea typeface="ＭＳ Ｐゴシック" pitchFamily="34" charset="-128"/>
              </a:defRPr>
            </a:lvl4pPr>
            <a:lvl5pPr marL="2134141" indent="-237127" defTabSz="963328" eaLnBrk="0" hangingPunct="0">
              <a:defRPr sz="2500">
                <a:solidFill>
                  <a:schemeClr val="tx1"/>
                </a:solidFill>
                <a:latin typeface="Arial" pitchFamily="34" charset="0"/>
                <a:ea typeface="ＭＳ Ｐゴシック" pitchFamily="34" charset="-128"/>
              </a:defRPr>
            </a:lvl5pPr>
            <a:lvl6pPr marL="2608395" indent="-237127" defTabSz="963328"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82648" indent="-237127" defTabSz="963328"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56902" indent="-237127" defTabSz="963328"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31155" indent="-237127" defTabSz="963328"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85FB4532-3623-482E-AA5D-D69C01F4A2DA}" type="slidenum">
              <a:rPr lang="en-CA" altLang="en-US" sz="1200"/>
              <a:pPr eaLnBrk="1" hangingPunct="1">
                <a:defRPr/>
              </a:pPr>
              <a:t>33</a:t>
            </a:fld>
            <a:endParaRPr lang="en-CA" altLang="en-US" sz="1200"/>
          </a:p>
        </p:txBody>
      </p:sp>
    </p:spTree>
    <p:extLst>
      <p:ext uri="{BB962C8B-B14F-4D97-AF65-F5344CB8AC3E}">
        <p14:creationId xmlns:p14="http://schemas.microsoft.com/office/powerpoint/2010/main" val="24988018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defRPr/>
            </a:pPr>
            <a:endParaRPr lang="en-US" altLang="en-US" dirty="0"/>
          </a:p>
        </p:txBody>
      </p:sp>
      <p:sp>
        <p:nvSpPr>
          <p:cNvPr id="717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328" eaLnBrk="0" hangingPunct="0">
              <a:defRPr sz="2500">
                <a:solidFill>
                  <a:schemeClr val="tx1"/>
                </a:solidFill>
                <a:latin typeface="Arial" pitchFamily="34" charset="0"/>
                <a:ea typeface="ＭＳ Ｐゴシック" pitchFamily="34" charset="-128"/>
              </a:defRPr>
            </a:lvl1pPr>
            <a:lvl2pPr marL="770662" indent="-296408" defTabSz="963328" eaLnBrk="0" hangingPunct="0">
              <a:defRPr sz="2500">
                <a:solidFill>
                  <a:schemeClr val="tx1"/>
                </a:solidFill>
                <a:latin typeface="Arial" pitchFamily="34" charset="0"/>
                <a:ea typeface="ＭＳ Ｐゴシック" pitchFamily="34" charset="-128"/>
              </a:defRPr>
            </a:lvl2pPr>
            <a:lvl3pPr marL="1185634" indent="-237127" defTabSz="963328" eaLnBrk="0" hangingPunct="0">
              <a:defRPr sz="2500">
                <a:solidFill>
                  <a:schemeClr val="tx1"/>
                </a:solidFill>
                <a:latin typeface="Arial" pitchFamily="34" charset="0"/>
                <a:ea typeface="ＭＳ Ｐゴシック" pitchFamily="34" charset="-128"/>
              </a:defRPr>
            </a:lvl3pPr>
            <a:lvl4pPr marL="1659887" indent="-237127" defTabSz="963328" eaLnBrk="0" hangingPunct="0">
              <a:defRPr sz="2500">
                <a:solidFill>
                  <a:schemeClr val="tx1"/>
                </a:solidFill>
                <a:latin typeface="Arial" pitchFamily="34" charset="0"/>
                <a:ea typeface="ＭＳ Ｐゴシック" pitchFamily="34" charset="-128"/>
              </a:defRPr>
            </a:lvl4pPr>
            <a:lvl5pPr marL="2134141" indent="-237127" defTabSz="963328" eaLnBrk="0" hangingPunct="0">
              <a:defRPr sz="2500">
                <a:solidFill>
                  <a:schemeClr val="tx1"/>
                </a:solidFill>
                <a:latin typeface="Arial" pitchFamily="34" charset="0"/>
                <a:ea typeface="ＭＳ Ｐゴシック" pitchFamily="34" charset="-128"/>
              </a:defRPr>
            </a:lvl5pPr>
            <a:lvl6pPr marL="2608395" indent="-237127" defTabSz="963328"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82648" indent="-237127" defTabSz="963328"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56902" indent="-237127" defTabSz="963328"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31155" indent="-237127" defTabSz="963328"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85FB4532-3623-482E-AA5D-D69C01F4A2DA}" type="slidenum">
              <a:rPr lang="en-CA" altLang="en-US" sz="1200"/>
              <a:pPr eaLnBrk="1" hangingPunct="1">
                <a:defRPr/>
              </a:pPr>
              <a:t>34</a:t>
            </a:fld>
            <a:endParaRPr lang="en-CA" altLang="en-US" sz="1200"/>
          </a:p>
        </p:txBody>
      </p:sp>
    </p:spTree>
    <p:extLst>
      <p:ext uri="{BB962C8B-B14F-4D97-AF65-F5344CB8AC3E}">
        <p14:creationId xmlns:p14="http://schemas.microsoft.com/office/powerpoint/2010/main" val="15548759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ltLang="en-US" dirty="0" smtClean="0">
              <a:latin typeface="Arial" pitchFamily="34" charset="0"/>
            </a:endParaRPr>
          </a:p>
        </p:txBody>
      </p:sp>
      <p:sp>
        <p:nvSpPr>
          <p:cNvPr id="6451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1681" eaLnBrk="0" hangingPunct="0">
              <a:defRPr sz="2500">
                <a:solidFill>
                  <a:schemeClr val="tx1"/>
                </a:solidFill>
                <a:latin typeface="Arial" pitchFamily="34" charset="0"/>
                <a:ea typeface="ＭＳ Ｐゴシック" pitchFamily="34" charset="-128"/>
              </a:defRPr>
            </a:lvl1pPr>
            <a:lvl2pPr marL="770662" indent="-296408" defTabSz="961681" eaLnBrk="0" hangingPunct="0">
              <a:defRPr sz="2500">
                <a:solidFill>
                  <a:schemeClr val="tx1"/>
                </a:solidFill>
                <a:latin typeface="Arial" pitchFamily="34" charset="0"/>
                <a:ea typeface="ＭＳ Ｐゴシック" pitchFamily="34" charset="-128"/>
              </a:defRPr>
            </a:lvl2pPr>
            <a:lvl3pPr marL="1185634" indent="-237127" defTabSz="961681" eaLnBrk="0" hangingPunct="0">
              <a:defRPr sz="2500">
                <a:solidFill>
                  <a:schemeClr val="tx1"/>
                </a:solidFill>
                <a:latin typeface="Arial" pitchFamily="34" charset="0"/>
                <a:ea typeface="ＭＳ Ｐゴシック" pitchFamily="34" charset="-128"/>
              </a:defRPr>
            </a:lvl3pPr>
            <a:lvl4pPr marL="1659887" indent="-237127" defTabSz="961681" eaLnBrk="0" hangingPunct="0">
              <a:defRPr sz="2500">
                <a:solidFill>
                  <a:schemeClr val="tx1"/>
                </a:solidFill>
                <a:latin typeface="Arial" pitchFamily="34" charset="0"/>
                <a:ea typeface="ＭＳ Ｐゴシック" pitchFamily="34" charset="-128"/>
              </a:defRPr>
            </a:lvl4pPr>
            <a:lvl5pPr marL="2134141" indent="-237127" defTabSz="961681" eaLnBrk="0" hangingPunct="0">
              <a:defRPr sz="2500">
                <a:solidFill>
                  <a:schemeClr val="tx1"/>
                </a:solidFill>
                <a:latin typeface="Arial" pitchFamily="34" charset="0"/>
                <a:ea typeface="ＭＳ Ｐゴシック" pitchFamily="34" charset="-128"/>
              </a:defRPr>
            </a:lvl5pPr>
            <a:lvl6pPr marL="2608395" indent="-237127" defTabSz="961681"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82648" indent="-237127" defTabSz="961681"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56902" indent="-237127" defTabSz="961681"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31155" indent="-237127" defTabSz="961681"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648485B1-F2D7-4C04-B43B-C322EC6F1B44}" type="slidenum">
              <a:rPr lang="en-CA" altLang="en-US" sz="1200"/>
              <a:pPr eaLnBrk="1" hangingPunct="1">
                <a:defRPr/>
              </a:pPr>
              <a:t>35</a:t>
            </a:fld>
            <a:endParaRPr lang="en-CA" altLang="en-US" sz="1200"/>
          </a:p>
        </p:txBody>
      </p:sp>
    </p:spTree>
    <p:extLst>
      <p:ext uri="{BB962C8B-B14F-4D97-AF65-F5344CB8AC3E}">
        <p14:creationId xmlns:p14="http://schemas.microsoft.com/office/powerpoint/2010/main" val="27964079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lvl1pPr defTabSz="964974" eaLnBrk="0" hangingPunct="0">
              <a:defRPr sz="2500">
                <a:solidFill>
                  <a:schemeClr val="tx1"/>
                </a:solidFill>
                <a:latin typeface="Arial" pitchFamily="34" charset="0"/>
                <a:ea typeface="ＭＳ Ｐゴシック" pitchFamily="34" charset="-128"/>
              </a:defRPr>
            </a:lvl1pPr>
            <a:lvl2pPr marL="770662" indent="-296408" defTabSz="964974" eaLnBrk="0" hangingPunct="0">
              <a:defRPr sz="2500">
                <a:solidFill>
                  <a:schemeClr val="tx1"/>
                </a:solidFill>
                <a:latin typeface="Arial" pitchFamily="34" charset="0"/>
                <a:ea typeface="ＭＳ Ｐゴシック" pitchFamily="34" charset="-128"/>
              </a:defRPr>
            </a:lvl2pPr>
            <a:lvl3pPr marL="1185634" indent="-237127" defTabSz="964974" eaLnBrk="0" hangingPunct="0">
              <a:defRPr sz="2500">
                <a:solidFill>
                  <a:schemeClr val="tx1"/>
                </a:solidFill>
                <a:latin typeface="Arial" pitchFamily="34" charset="0"/>
                <a:ea typeface="ＭＳ Ｐゴシック" pitchFamily="34" charset="-128"/>
              </a:defRPr>
            </a:lvl3pPr>
            <a:lvl4pPr marL="1659887" indent="-237127" defTabSz="964974" eaLnBrk="0" hangingPunct="0">
              <a:defRPr sz="2500">
                <a:solidFill>
                  <a:schemeClr val="tx1"/>
                </a:solidFill>
                <a:latin typeface="Arial" pitchFamily="34" charset="0"/>
                <a:ea typeface="ＭＳ Ｐゴシック" pitchFamily="34" charset="-128"/>
              </a:defRPr>
            </a:lvl4pPr>
            <a:lvl5pPr marL="2134141" indent="-237127" defTabSz="964974" eaLnBrk="0" hangingPunct="0">
              <a:defRPr sz="2500">
                <a:solidFill>
                  <a:schemeClr val="tx1"/>
                </a:solidFill>
                <a:latin typeface="Arial" pitchFamily="34" charset="0"/>
                <a:ea typeface="ＭＳ Ｐゴシック" pitchFamily="34" charset="-128"/>
              </a:defRPr>
            </a:lvl5pPr>
            <a:lvl6pPr marL="2608395" indent="-237127" defTabSz="964974"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82648" indent="-237127" defTabSz="964974"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56902" indent="-237127" defTabSz="964974"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31155" indent="-237127" defTabSz="964974"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134AE938-FE2F-4855-9905-CA009DCAF96E}" type="slidenum">
              <a:rPr lang="en-US" altLang="en-US" sz="1200"/>
              <a:pPr eaLnBrk="1" hangingPunct="1">
                <a:defRPr/>
              </a:pPr>
              <a:t>37</a:t>
            </a:fld>
            <a:endParaRPr lang="en-US" altLang="en-US" sz="1200"/>
          </a:p>
        </p:txBody>
      </p:sp>
    </p:spTree>
    <p:extLst>
      <p:ext uri="{BB962C8B-B14F-4D97-AF65-F5344CB8AC3E}">
        <p14:creationId xmlns:p14="http://schemas.microsoft.com/office/powerpoint/2010/main" val="11909522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lvl1pPr defTabSz="964974" eaLnBrk="0" hangingPunct="0">
              <a:defRPr sz="2500">
                <a:solidFill>
                  <a:schemeClr val="tx1"/>
                </a:solidFill>
                <a:latin typeface="Arial" pitchFamily="34" charset="0"/>
                <a:ea typeface="ＭＳ Ｐゴシック" pitchFamily="34" charset="-128"/>
              </a:defRPr>
            </a:lvl1pPr>
            <a:lvl2pPr marL="770662" indent="-296408" defTabSz="964974" eaLnBrk="0" hangingPunct="0">
              <a:defRPr sz="2500">
                <a:solidFill>
                  <a:schemeClr val="tx1"/>
                </a:solidFill>
                <a:latin typeface="Arial" pitchFamily="34" charset="0"/>
                <a:ea typeface="ＭＳ Ｐゴシック" pitchFamily="34" charset="-128"/>
              </a:defRPr>
            </a:lvl2pPr>
            <a:lvl3pPr marL="1185634" indent="-237127" defTabSz="964974" eaLnBrk="0" hangingPunct="0">
              <a:defRPr sz="2500">
                <a:solidFill>
                  <a:schemeClr val="tx1"/>
                </a:solidFill>
                <a:latin typeface="Arial" pitchFamily="34" charset="0"/>
                <a:ea typeface="ＭＳ Ｐゴシック" pitchFamily="34" charset="-128"/>
              </a:defRPr>
            </a:lvl3pPr>
            <a:lvl4pPr marL="1659887" indent="-237127" defTabSz="964974" eaLnBrk="0" hangingPunct="0">
              <a:defRPr sz="2500">
                <a:solidFill>
                  <a:schemeClr val="tx1"/>
                </a:solidFill>
                <a:latin typeface="Arial" pitchFamily="34" charset="0"/>
                <a:ea typeface="ＭＳ Ｐゴシック" pitchFamily="34" charset="-128"/>
              </a:defRPr>
            </a:lvl4pPr>
            <a:lvl5pPr marL="2134141" indent="-237127" defTabSz="964974" eaLnBrk="0" hangingPunct="0">
              <a:defRPr sz="2500">
                <a:solidFill>
                  <a:schemeClr val="tx1"/>
                </a:solidFill>
                <a:latin typeface="Arial" pitchFamily="34" charset="0"/>
                <a:ea typeface="ＭＳ Ｐゴシック" pitchFamily="34" charset="-128"/>
              </a:defRPr>
            </a:lvl5pPr>
            <a:lvl6pPr marL="2608395" indent="-237127" defTabSz="964974"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82648" indent="-237127" defTabSz="964974"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56902" indent="-237127" defTabSz="964974"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31155" indent="-237127" defTabSz="964974"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96CFCB82-9FDA-49EF-A112-FAEAA0C81032}" type="slidenum">
              <a:rPr lang="en-US" altLang="en-US" sz="1200"/>
              <a:pPr eaLnBrk="1" hangingPunct="1">
                <a:defRPr/>
              </a:pPr>
              <a:t>38</a:t>
            </a:fld>
            <a:endParaRPr lang="en-US" altLang="en-US" sz="1200"/>
          </a:p>
        </p:txBody>
      </p:sp>
    </p:spTree>
    <p:extLst>
      <p:ext uri="{BB962C8B-B14F-4D97-AF65-F5344CB8AC3E}">
        <p14:creationId xmlns:p14="http://schemas.microsoft.com/office/powerpoint/2010/main" val="34124179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lvl1pPr defTabSz="964974" eaLnBrk="0" hangingPunct="0">
              <a:defRPr sz="2500">
                <a:solidFill>
                  <a:schemeClr val="tx1"/>
                </a:solidFill>
                <a:latin typeface="Arial" pitchFamily="34" charset="0"/>
                <a:ea typeface="ＭＳ Ｐゴシック" pitchFamily="34" charset="-128"/>
              </a:defRPr>
            </a:lvl1pPr>
            <a:lvl2pPr marL="770662" indent="-296408" defTabSz="964974" eaLnBrk="0" hangingPunct="0">
              <a:defRPr sz="2500">
                <a:solidFill>
                  <a:schemeClr val="tx1"/>
                </a:solidFill>
                <a:latin typeface="Arial" pitchFamily="34" charset="0"/>
                <a:ea typeface="ＭＳ Ｐゴシック" pitchFamily="34" charset="-128"/>
              </a:defRPr>
            </a:lvl2pPr>
            <a:lvl3pPr marL="1185634" indent="-237127" defTabSz="964974" eaLnBrk="0" hangingPunct="0">
              <a:defRPr sz="2500">
                <a:solidFill>
                  <a:schemeClr val="tx1"/>
                </a:solidFill>
                <a:latin typeface="Arial" pitchFamily="34" charset="0"/>
                <a:ea typeface="ＭＳ Ｐゴシック" pitchFamily="34" charset="-128"/>
              </a:defRPr>
            </a:lvl3pPr>
            <a:lvl4pPr marL="1659887" indent="-237127" defTabSz="964974" eaLnBrk="0" hangingPunct="0">
              <a:defRPr sz="2500">
                <a:solidFill>
                  <a:schemeClr val="tx1"/>
                </a:solidFill>
                <a:latin typeface="Arial" pitchFamily="34" charset="0"/>
                <a:ea typeface="ＭＳ Ｐゴシック" pitchFamily="34" charset="-128"/>
              </a:defRPr>
            </a:lvl4pPr>
            <a:lvl5pPr marL="2134141" indent="-237127" defTabSz="964974" eaLnBrk="0" hangingPunct="0">
              <a:defRPr sz="2500">
                <a:solidFill>
                  <a:schemeClr val="tx1"/>
                </a:solidFill>
                <a:latin typeface="Arial" pitchFamily="34" charset="0"/>
                <a:ea typeface="ＭＳ Ｐゴシック" pitchFamily="34" charset="-128"/>
              </a:defRPr>
            </a:lvl5pPr>
            <a:lvl6pPr marL="2608395" indent="-237127" defTabSz="964974"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82648" indent="-237127" defTabSz="964974"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56902" indent="-237127" defTabSz="964974"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31155" indent="-237127" defTabSz="964974"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A2A40931-93D0-407B-8F3F-F562D4857AB6}" type="slidenum">
              <a:rPr lang="en-US" altLang="en-US" sz="1200"/>
              <a:pPr eaLnBrk="1" hangingPunct="1">
                <a:defRPr/>
              </a:pPr>
              <a:t>39</a:t>
            </a:fld>
            <a:endParaRPr lang="en-US" altLang="en-US" sz="1200"/>
          </a:p>
        </p:txBody>
      </p:sp>
    </p:spTree>
    <p:extLst>
      <p:ext uri="{BB962C8B-B14F-4D97-AF65-F5344CB8AC3E}">
        <p14:creationId xmlns:p14="http://schemas.microsoft.com/office/powerpoint/2010/main" val="7204021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lvl1pPr defTabSz="964974" eaLnBrk="0" hangingPunct="0">
              <a:defRPr sz="2500">
                <a:solidFill>
                  <a:schemeClr val="tx1"/>
                </a:solidFill>
                <a:latin typeface="Arial" pitchFamily="34" charset="0"/>
                <a:ea typeface="ＭＳ Ｐゴシック" pitchFamily="34" charset="-128"/>
              </a:defRPr>
            </a:lvl1pPr>
            <a:lvl2pPr marL="770662" indent="-296408" defTabSz="964974" eaLnBrk="0" hangingPunct="0">
              <a:defRPr sz="2500">
                <a:solidFill>
                  <a:schemeClr val="tx1"/>
                </a:solidFill>
                <a:latin typeface="Arial" pitchFamily="34" charset="0"/>
                <a:ea typeface="ＭＳ Ｐゴシック" pitchFamily="34" charset="-128"/>
              </a:defRPr>
            </a:lvl2pPr>
            <a:lvl3pPr marL="1185634" indent="-237127" defTabSz="964974" eaLnBrk="0" hangingPunct="0">
              <a:defRPr sz="2500">
                <a:solidFill>
                  <a:schemeClr val="tx1"/>
                </a:solidFill>
                <a:latin typeface="Arial" pitchFamily="34" charset="0"/>
                <a:ea typeface="ＭＳ Ｐゴシック" pitchFamily="34" charset="-128"/>
              </a:defRPr>
            </a:lvl3pPr>
            <a:lvl4pPr marL="1659887" indent="-237127" defTabSz="964974" eaLnBrk="0" hangingPunct="0">
              <a:defRPr sz="2500">
                <a:solidFill>
                  <a:schemeClr val="tx1"/>
                </a:solidFill>
                <a:latin typeface="Arial" pitchFamily="34" charset="0"/>
                <a:ea typeface="ＭＳ Ｐゴシック" pitchFamily="34" charset="-128"/>
              </a:defRPr>
            </a:lvl4pPr>
            <a:lvl5pPr marL="2134141" indent="-237127" defTabSz="964974" eaLnBrk="0" hangingPunct="0">
              <a:defRPr sz="2500">
                <a:solidFill>
                  <a:schemeClr val="tx1"/>
                </a:solidFill>
                <a:latin typeface="Arial" pitchFamily="34" charset="0"/>
                <a:ea typeface="ＭＳ Ｐゴシック" pitchFamily="34" charset="-128"/>
              </a:defRPr>
            </a:lvl5pPr>
            <a:lvl6pPr marL="2608395" indent="-237127" defTabSz="964974"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82648" indent="-237127" defTabSz="964974"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56902" indent="-237127" defTabSz="964974"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31155" indent="-237127" defTabSz="964974"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A2A40931-93D0-407B-8F3F-F562D4857AB6}" type="slidenum">
              <a:rPr lang="en-US" altLang="en-US" sz="1200"/>
              <a:pPr eaLnBrk="1" hangingPunct="1">
                <a:defRPr/>
              </a:pPr>
              <a:t>40</a:t>
            </a:fld>
            <a:endParaRPr lang="en-US" altLang="en-US" sz="1200"/>
          </a:p>
        </p:txBody>
      </p:sp>
    </p:spTree>
    <p:extLst>
      <p:ext uri="{BB962C8B-B14F-4D97-AF65-F5344CB8AC3E}">
        <p14:creationId xmlns:p14="http://schemas.microsoft.com/office/powerpoint/2010/main" val="657798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ltLang="en-US" dirty="0"/>
          </a:p>
        </p:txBody>
      </p:sp>
      <p:sp>
        <p:nvSpPr>
          <p:cNvPr id="4" name="Slide Number Placeholder 3"/>
          <p:cNvSpPr>
            <a:spLocks noGrp="1"/>
          </p:cNvSpPr>
          <p:nvPr>
            <p:ph type="sldNum" sz="quarter" idx="5"/>
          </p:nvPr>
        </p:nvSpPr>
        <p:spPr/>
        <p:txBody>
          <a:bodyPr/>
          <a:lstStyle>
            <a:lvl1pPr defTabSz="964974" eaLnBrk="0" hangingPunct="0">
              <a:defRPr sz="2500">
                <a:solidFill>
                  <a:schemeClr val="tx1"/>
                </a:solidFill>
                <a:latin typeface="Arial" pitchFamily="34" charset="0"/>
                <a:ea typeface="ＭＳ Ｐゴシック" pitchFamily="34" charset="-128"/>
              </a:defRPr>
            </a:lvl1pPr>
            <a:lvl2pPr marL="770662" indent="-296408" defTabSz="964974" eaLnBrk="0" hangingPunct="0">
              <a:defRPr sz="2500">
                <a:solidFill>
                  <a:schemeClr val="tx1"/>
                </a:solidFill>
                <a:latin typeface="Arial" pitchFamily="34" charset="0"/>
                <a:ea typeface="ＭＳ Ｐゴシック" pitchFamily="34" charset="-128"/>
              </a:defRPr>
            </a:lvl2pPr>
            <a:lvl3pPr marL="1185634" indent="-237127" defTabSz="964974" eaLnBrk="0" hangingPunct="0">
              <a:defRPr sz="2500">
                <a:solidFill>
                  <a:schemeClr val="tx1"/>
                </a:solidFill>
                <a:latin typeface="Arial" pitchFamily="34" charset="0"/>
                <a:ea typeface="ＭＳ Ｐゴシック" pitchFamily="34" charset="-128"/>
              </a:defRPr>
            </a:lvl3pPr>
            <a:lvl4pPr marL="1659887" indent="-237127" defTabSz="964974" eaLnBrk="0" hangingPunct="0">
              <a:defRPr sz="2500">
                <a:solidFill>
                  <a:schemeClr val="tx1"/>
                </a:solidFill>
                <a:latin typeface="Arial" pitchFamily="34" charset="0"/>
                <a:ea typeface="ＭＳ Ｐゴシック" pitchFamily="34" charset="-128"/>
              </a:defRPr>
            </a:lvl4pPr>
            <a:lvl5pPr marL="2134141" indent="-237127" defTabSz="964974" eaLnBrk="0" hangingPunct="0">
              <a:defRPr sz="2500">
                <a:solidFill>
                  <a:schemeClr val="tx1"/>
                </a:solidFill>
                <a:latin typeface="Arial" pitchFamily="34" charset="0"/>
                <a:ea typeface="ＭＳ Ｐゴシック" pitchFamily="34" charset="-128"/>
              </a:defRPr>
            </a:lvl5pPr>
            <a:lvl6pPr marL="2608395" indent="-237127" defTabSz="964974"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82648" indent="-237127" defTabSz="964974"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56902" indent="-237127" defTabSz="964974"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31155" indent="-237127" defTabSz="964974"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E19063B7-6EA2-426D-8775-5082DD51D73A}" type="slidenum">
              <a:rPr lang="en-US" altLang="en-US" sz="1200"/>
              <a:pPr eaLnBrk="1" hangingPunct="1">
                <a:defRPr/>
              </a:pPr>
              <a:t>4</a:t>
            </a:fld>
            <a:endParaRPr lang="en-US" altLang="en-US" sz="1200" dirty="0"/>
          </a:p>
        </p:txBody>
      </p:sp>
    </p:spTree>
    <p:extLst>
      <p:ext uri="{BB962C8B-B14F-4D97-AF65-F5344CB8AC3E}">
        <p14:creationId xmlns:p14="http://schemas.microsoft.com/office/powerpoint/2010/main" val="3125392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lvl1pPr defTabSz="964974" eaLnBrk="0" hangingPunct="0">
              <a:defRPr sz="2500">
                <a:solidFill>
                  <a:schemeClr val="tx1"/>
                </a:solidFill>
                <a:latin typeface="Arial" pitchFamily="34" charset="0"/>
                <a:ea typeface="ＭＳ Ｐゴシック" pitchFamily="34" charset="-128"/>
              </a:defRPr>
            </a:lvl1pPr>
            <a:lvl2pPr marL="770662" indent="-296408" defTabSz="964974" eaLnBrk="0" hangingPunct="0">
              <a:defRPr sz="2500">
                <a:solidFill>
                  <a:schemeClr val="tx1"/>
                </a:solidFill>
                <a:latin typeface="Arial" pitchFamily="34" charset="0"/>
                <a:ea typeface="ＭＳ Ｐゴシック" pitchFamily="34" charset="-128"/>
              </a:defRPr>
            </a:lvl2pPr>
            <a:lvl3pPr marL="1185634" indent="-237127" defTabSz="964974" eaLnBrk="0" hangingPunct="0">
              <a:defRPr sz="2500">
                <a:solidFill>
                  <a:schemeClr val="tx1"/>
                </a:solidFill>
                <a:latin typeface="Arial" pitchFamily="34" charset="0"/>
                <a:ea typeface="ＭＳ Ｐゴシック" pitchFamily="34" charset="-128"/>
              </a:defRPr>
            </a:lvl3pPr>
            <a:lvl4pPr marL="1659887" indent="-237127" defTabSz="964974" eaLnBrk="0" hangingPunct="0">
              <a:defRPr sz="2500">
                <a:solidFill>
                  <a:schemeClr val="tx1"/>
                </a:solidFill>
                <a:latin typeface="Arial" pitchFamily="34" charset="0"/>
                <a:ea typeface="ＭＳ Ｐゴシック" pitchFamily="34" charset="-128"/>
              </a:defRPr>
            </a:lvl4pPr>
            <a:lvl5pPr marL="2134141" indent="-237127" defTabSz="964974" eaLnBrk="0" hangingPunct="0">
              <a:defRPr sz="2500">
                <a:solidFill>
                  <a:schemeClr val="tx1"/>
                </a:solidFill>
                <a:latin typeface="Arial" pitchFamily="34" charset="0"/>
                <a:ea typeface="ＭＳ Ｐゴシック" pitchFamily="34" charset="-128"/>
              </a:defRPr>
            </a:lvl5pPr>
            <a:lvl6pPr marL="2608395" indent="-237127" defTabSz="964974"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82648" indent="-237127" defTabSz="964974"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56902" indent="-237127" defTabSz="964974"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31155" indent="-237127" defTabSz="964974"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A2A40931-93D0-407B-8F3F-F562D4857AB6}" type="slidenum">
              <a:rPr lang="en-US" altLang="en-US" sz="1200"/>
              <a:pPr eaLnBrk="1" hangingPunct="1">
                <a:defRPr/>
              </a:pPr>
              <a:t>41</a:t>
            </a:fld>
            <a:endParaRPr lang="en-US" altLang="en-US" sz="1200"/>
          </a:p>
        </p:txBody>
      </p:sp>
    </p:spTree>
    <p:extLst>
      <p:ext uri="{BB962C8B-B14F-4D97-AF65-F5344CB8AC3E}">
        <p14:creationId xmlns:p14="http://schemas.microsoft.com/office/powerpoint/2010/main" val="5587531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lvl1pPr defTabSz="964974" eaLnBrk="0" hangingPunct="0">
              <a:defRPr sz="2500">
                <a:solidFill>
                  <a:schemeClr val="tx1"/>
                </a:solidFill>
                <a:latin typeface="Arial" pitchFamily="34" charset="0"/>
                <a:ea typeface="ＭＳ Ｐゴシック" pitchFamily="34" charset="-128"/>
              </a:defRPr>
            </a:lvl1pPr>
            <a:lvl2pPr marL="770662" indent="-296408" defTabSz="964974" eaLnBrk="0" hangingPunct="0">
              <a:defRPr sz="2500">
                <a:solidFill>
                  <a:schemeClr val="tx1"/>
                </a:solidFill>
                <a:latin typeface="Arial" pitchFamily="34" charset="0"/>
                <a:ea typeface="ＭＳ Ｐゴシック" pitchFamily="34" charset="-128"/>
              </a:defRPr>
            </a:lvl2pPr>
            <a:lvl3pPr marL="1185634" indent="-237127" defTabSz="964974" eaLnBrk="0" hangingPunct="0">
              <a:defRPr sz="2500">
                <a:solidFill>
                  <a:schemeClr val="tx1"/>
                </a:solidFill>
                <a:latin typeface="Arial" pitchFamily="34" charset="0"/>
                <a:ea typeface="ＭＳ Ｐゴシック" pitchFamily="34" charset="-128"/>
              </a:defRPr>
            </a:lvl3pPr>
            <a:lvl4pPr marL="1659887" indent="-237127" defTabSz="964974" eaLnBrk="0" hangingPunct="0">
              <a:defRPr sz="2500">
                <a:solidFill>
                  <a:schemeClr val="tx1"/>
                </a:solidFill>
                <a:latin typeface="Arial" pitchFamily="34" charset="0"/>
                <a:ea typeface="ＭＳ Ｐゴシック" pitchFamily="34" charset="-128"/>
              </a:defRPr>
            </a:lvl4pPr>
            <a:lvl5pPr marL="2134141" indent="-237127" defTabSz="964974" eaLnBrk="0" hangingPunct="0">
              <a:defRPr sz="2500">
                <a:solidFill>
                  <a:schemeClr val="tx1"/>
                </a:solidFill>
                <a:latin typeface="Arial" pitchFamily="34" charset="0"/>
                <a:ea typeface="ＭＳ Ｐゴシック" pitchFamily="34" charset="-128"/>
              </a:defRPr>
            </a:lvl5pPr>
            <a:lvl6pPr marL="2608395" indent="-237127" defTabSz="964974"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82648" indent="-237127" defTabSz="964974"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56902" indent="-237127" defTabSz="964974"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31155" indent="-237127" defTabSz="964974"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A2A40931-93D0-407B-8F3F-F562D4857AB6}" type="slidenum">
              <a:rPr lang="en-US" altLang="en-US" sz="1200"/>
              <a:pPr eaLnBrk="1" hangingPunct="1">
                <a:defRPr/>
              </a:pPr>
              <a:t>42</a:t>
            </a:fld>
            <a:endParaRPr lang="en-US" altLang="en-US" sz="1200"/>
          </a:p>
        </p:txBody>
      </p:sp>
    </p:spTree>
    <p:extLst>
      <p:ext uri="{BB962C8B-B14F-4D97-AF65-F5344CB8AC3E}">
        <p14:creationId xmlns:p14="http://schemas.microsoft.com/office/powerpoint/2010/main" val="12158600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lvl1pPr defTabSz="964974" eaLnBrk="0" hangingPunct="0">
              <a:defRPr sz="2500">
                <a:solidFill>
                  <a:schemeClr val="tx1"/>
                </a:solidFill>
                <a:latin typeface="Arial" pitchFamily="34" charset="0"/>
                <a:ea typeface="ＭＳ Ｐゴシック" pitchFamily="34" charset="-128"/>
              </a:defRPr>
            </a:lvl1pPr>
            <a:lvl2pPr marL="770662" indent="-296408" defTabSz="964974" eaLnBrk="0" hangingPunct="0">
              <a:defRPr sz="2500">
                <a:solidFill>
                  <a:schemeClr val="tx1"/>
                </a:solidFill>
                <a:latin typeface="Arial" pitchFamily="34" charset="0"/>
                <a:ea typeface="ＭＳ Ｐゴシック" pitchFamily="34" charset="-128"/>
              </a:defRPr>
            </a:lvl2pPr>
            <a:lvl3pPr marL="1185634" indent="-237127" defTabSz="964974" eaLnBrk="0" hangingPunct="0">
              <a:defRPr sz="2500">
                <a:solidFill>
                  <a:schemeClr val="tx1"/>
                </a:solidFill>
                <a:latin typeface="Arial" pitchFamily="34" charset="0"/>
                <a:ea typeface="ＭＳ Ｐゴシック" pitchFamily="34" charset="-128"/>
              </a:defRPr>
            </a:lvl3pPr>
            <a:lvl4pPr marL="1659887" indent="-237127" defTabSz="964974" eaLnBrk="0" hangingPunct="0">
              <a:defRPr sz="2500">
                <a:solidFill>
                  <a:schemeClr val="tx1"/>
                </a:solidFill>
                <a:latin typeface="Arial" pitchFamily="34" charset="0"/>
                <a:ea typeface="ＭＳ Ｐゴシック" pitchFamily="34" charset="-128"/>
              </a:defRPr>
            </a:lvl4pPr>
            <a:lvl5pPr marL="2134141" indent="-237127" defTabSz="964974" eaLnBrk="0" hangingPunct="0">
              <a:defRPr sz="2500">
                <a:solidFill>
                  <a:schemeClr val="tx1"/>
                </a:solidFill>
                <a:latin typeface="Arial" pitchFamily="34" charset="0"/>
                <a:ea typeface="ＭＳ Ｐゴシック" pitchFamily="34" charset="-128"/>
              </a:defRPr>
            </a:lvl5pPr>
            <a:lvl6pPr marL="2608395" indent="-237127" defTabSz="964974"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82648" indent="-237127" defTabSz="964974"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56902" indent="-237127" defTabSz="964974"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31155" indent="-237127" defTabSz="964974"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B9E0C8E5-38F6-4658-8361-4B6034696E0C}" type="slidenum">
              <a:rPr lang="en-US" altLang="en-US" sz="1200"/>
              <a:pPr eaLnBrk="1" hangingPunct="1">
                <a:defRPr/>
              </a:pPr>
              <a:t>43</a:t>
            </a:fld>
            <a:endParaRPr lang="en-US" altLang="en-US" sz="1200"/>
          </a:p>
        </p:txBody>
      </p:sp>
    </p:spTree>
    <p:extLst>
      <p:ext uri="{BB962C8B-B14F-4D97-AF65-F5344CB8AC3E}">
        <p14:creationId xmlns:p14="http://schemas.microsoft.com/office/powerpoint/2010/main" val="14923933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p>
        </p:txBody>
      </p:sp>
      <p:sp>
        <p:nvSpPr>
          <p:cNvPr id="4" name="Slide Number Placeholder 3"/>
          <p:cNvSpPr>
            <a:spLocks noGrp="1"/>
          </p:cNvSpPr>
          <p:nvPr>
            <p:ph type="sldNum" sz="quarter" idx="5"/>
          </p:nvPr>
        </p:nvSpPr>
        <p:spPr/>
        <p:txBody>
          <a:bodyPr/>
          <a:lstStyle/>
          <a:p>
            <a:pPr>
              <a:defRPr/>
            </a:pPr>
            <a:fld id="{2A09FB11-7E31-444F-A111-5ACD22EBC95B}" type="slidenum">
              <a:rPr lang="en-US" altLang="en-US" smtClean="0"/>
              <a:pPr>
                <a:defRPr/>
              </a:pPr>
              <a:t>44</a:t>
            </a:fld>
            <a:endParaRPr lang="en-US" altLang="en-US"/>
          </a:p>
        </p:txBody>
      </p:sp>
    </p:spTree>
    <p:extLst>
      <p:ext uri="{BB962C8B-B14F-4D97-AF65-F5344CB8AC3E}">
        <p14:creationId xmlns:p14="http://schemas.microsoft.com/office/powerpoint/2010/main" val="21793841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p>
        </p:txBody>
      </p:sp>
      <p:sp>
        <p:nvSpPr>
          <p:cNvPr id="4" name="Slide Number Placeholder 3"/>
          <p:cNvSpPr>
            <a:spLocks noGrp="1"/>
          </p:cNvSpPr>
          <p:nvPr>
            <p:ph type="sldNum" sz="quarter" idx="5"/>
          </p:nvPr>
        </p:nvSpPr>
        <p:spPr/>
        <p:txBody>
          <a:bodyPr/>
          <a:lstStyle/>
          <a:p>
            <a:pPr>
              <a:defRPr/>
            </a:pPr>
            <a:fld id="{9AEFD898-6127-46D8-A87C-6F20E951260E}" type="slidenum">
              <a:rPr lang="en-US" altLang="en-US" smtClean="0"/>
              <a:pPr>
                <a:defRPr/>
              </a:pPr>
              <a:t>45</a:t>
            </a:fld>
            <a:endParaRPr lang="en-US" altLang="en-US"/>
          </a:p>
        </p:txBody>
      </p:sp>
    </p:spTree>
    <p:extLst>
      <p:ext uri="{BB962C8B-B14F-4D97-AF65-F5344CB8AC3E}">
        <p14:creationId xmlns:p14="http://schemas.microsoft.com/office/powerpoint/2010/main" val="19983883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D06E641B-7B9C-4C34-A6A8-0AF2C6980E77}" type="slidenum">
              <a:rPr lang="en-US" altLang="en-US" smtClean="0"/>
              <a:pPr>
                <a:defRPr/>
              </a:pPr>
              <a:t>46</a:t>
            </a:fld>
            <a:endParaRPr lang="en-US" altLang="en-US" dirty="0"/>
          </a:p>
        </p:txBody>
      </p:sp>
    </p:spTree>
    <p:extLst>
      <p:ext uri="{BB962C8B-B14F-4D97-AF65-F5344CB8AC3E}">
        <p14:creationId xmlns:p14="http://schemas.microsoft.com/office/powerpoint/2010/main" val="496006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ltLang="en-US" dirty="0"/>
          </a:p>
        </p:txBody>
      </p:sp>
      <p:sp>
        <p:nvSpPr>
          <p:cNvPr id="4" name="Slide Number Placeholder 3"/>
          <p:cNvSpPr>
            <a:spLocks noGrp="1"/>
          </p:cNvSpPr>
          <p:nvPr>
            <p:ph type="sldNum" sz="quarter" idx="5"/>
          </p:nvPr>
        </p:nvSpPr>
        <p:spPr/>
        <p:txBody>
          <a:bodyPr/>
          <a:lstStyle>
            <a:lvl1pPr defTabSz="964974" eaLnBrk="0" hangingPunct="0">
              <a:defRPr sz="2500">
                <a:solidFill>
                  <a:schemeClr val="tx1"/>
                </a:solidFill>
                <a:latin typeface="Arial" pitchFamily="34" charset="0"/>
                <a:ea typeface="ＭＳ Ｐゴシック" pitchFamily="34" charset="-128"/>
              </a:defRPr>
            </a:lvl1pPr>
            <a:lvl2pPr marL="770662" indent="-296408" defTabSz="964974" eaLnBrk="0" hangingPunct="0">
              <a:defRPr sz="2500">
                <a:solidFill>
                  <a:schemeClr val="tx1"/>
                </a:solidFill>
                <a:latin typeface="Arial" pitchFamily="34" charset="0"/>
                <a:ea typeface="ＭＳ Ｐゴシック" pitchFamily="34" charset="-128"/>
              </a:defRPr>
            </a:lvl2pPr>
            <a:lvl3pPr marL="1185634" indent="-237127" defTabSz="964974" eaLnBrk="0" hangingPunct="0">
              <a:defRPr sz="2500">
                <a:solidFill>
                  <a:schemeClr val="tx1"/>
                </a:solidFill>
                <a:latin typeface="Arial" pitchFamily="34" charset="0"/>
                <a:ea typeface="ＭＳ Ｐゴシック" pitchFamily="34" charset="-128"/>
              </a:defRPr>
            </a:lvl3pPr>
            <a:lvl4pPr marL="1659887" indent="-237127" defTabSz="964974" eaLnBrk="0" hangingPunct="0">
              <a:defRPr sz="2500">
                <a:solidFill>
                  <a:schemeClr val="tx1"/>
                </a:solidFill>
                <a:latin typeface="Arial" pitchFamily="34" charset="0"/>
                <a:ea typeface="ＭＳ Ｐゴシック" pitchFamily="34" charset="-128"/>
              </a:defRPr>
            </a:lvl4pPr>
            <a:lvl5pPr marL="2134141" indent="-237127" defTabSz="964974" eaLnBrk="0" hangingPunct="0">
              <a:defRPr sz="2500">
                <a:solidFill>
                  <a:schemeClr val="tx1"/>
                </a:solidFill>
                <a:latin typeface="Arial" pitchFamily="34" charset="0"/>
                <a:ea typeface="ＭＳ Ｐゴシック" pitchFamily="34" charset="-128"/>
              </a:defRPr>
            </a:lvl5pPr>
            <a:lvl6pPr marL="2608395" indent="-237127" defTabSz="964974"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82648" indent="-237127" defTabSz="964974"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56902" indent="-237127" defTabSz="964974"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31155" indent="-237127" defTabSz="964974"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E19063B7-6EA2-426D-8775-5082DD51D73A}" type="slidenum">
              <a:rPr lang="en-US" altLang="en-US" sz="1200"/>
              <a:pPr eaLnBrk="1" hangingPunct="1">
                <a:defRPr/>
              </a:pPr>
              <a:t>5</a:t>
            </a:fld>
            <a:endParaRPr lang="en-US" altLang="en-US" sz="1200" dirty="0"/>
          </a:p>
        </p:txBody>
      </p:sp>
    </p:spTree>
    <p:extLst>
      <p:ext uri="{BB962C8B-B14F-4D97-AF65-F5344CB8AC3E}">
        <p14:creationId xmlns:p14="http://schemas.microsoft.com/office/powerpoint/2010/main" val="400201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63328">
              <a:defRPr/>
            </a:pPr>
            <a:endParaRPr lang="en-US" altLang="en-US" dirty="0"/>
          </a:p>
        </p:txBody>
      </p:sp>
      <p:sp>
        <p:nvSpPr>
          <p:cNvPr id="5734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4974" eaLnBrk="0" hangingPunct="0">
              <a:spcBef>
                <a:spcPct val="30000"/>
              </a:spcBef>
              <a:defRPr sz="1200">
                <a:solidFill>
                  <a:schemeClr val="tx1"/>
                </a:solidFill>
                <a:latin typeface="Arial" pitchFamily="34" charset="0"/>
                <a:ea typeface="ＭＳ Ｐゴシック" pitchFamily="34" charset="-128"/>
              </a:defRPr>
            </a:lvl1pPr>
            <a:lvl2pPr marL="764075" indent="-293115" defTabSz="964974" eaLnBrk="0" hangingPunct="0">
              <a:spcBef>
                <a:spcPct val="30000"/>
              </a:spcBef>
              <a:defRPr sz="1200">
                <a:solidFill>
                  <a:schemeClr val="tx1"/>
                </a:solidFill>
                <a:latin typeface="Arial" pitchFamily="34" charset="0"/>
                <a:ea typeface="ＭＳ Ｐゴシック" pitchFamily="34" charset="-128"/>
              </a:defRPr>
            </a:lvl2pPr>
            <a:lvl3pPr marL="1174107" indent="-233833" defTabSz="964974" eaLnBrk="0" hangingPunct="0">
              <a:spcBef>
                <a:spcPct val="30000"/>
              </a:spcBef>
              <a:defRPr sz="1200">
                <a:solidFill>
                  <a:schemeClr val="tx1"/>
                </a:solidFill>
                <a:latin typeface="Arial" pitchFamily="34" charset="0"/>
                <a:ea typeface="ＭＳ Ｐゴシック" pitchFamily="34" charset="-128"/>
              </a:defRPr>
            </a:lvl3pPr>
            <a:lvl4pPr marL="1645068" indent="-233833" defTabSz="964974" eaLnBrk="0" hangingPunct="0">
              <a:spcBef>
                <a:spcPct val="30000"/>
              </a:spcBef>
              <a:defRPr sz="1200">
                <a:solidFill>
                  <a:schemeClr val="tx1"/>
                </a:solidFill>
                <a:latin typeface="Arial" pitchFamily="34" charset="0"/>
                <a:ea typeface="ＭＳ Ｐゴシック" pitchFamily="34" charset="-128"/>
              </a:defRPr>
            </a:lvl4pPr>
            <a:lvl5pPr marL="2114380" indent="-233833" defTabSz="964974" eaLnBrk="0" hangingPunct="0">
              <a:spcBef>
                <a:spcPct val="30000"/>
              </a:spcBef>
              <a:defRPr sz="1200">
                <a:solidFill>
                  <a:schemeClr val="tx1"/>
                </a:solidFill>
                <a:latin typeface="Arial" pitchFamily="34" charset="0"/>
                <a:ea typeface="ＭＳ Ｐゴシック" pitchFamily="34" charset="-128"/>
              </a:defRPr>
            </a:lvl5pPr>
            <a:lvl6pPr marL="2588634" indent="-233833" defTabSz="964974"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3062888" indent="-233833" defTabSz="964974"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537141" indent="-233833" defTabSz="964974"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4011395" indent="-233833" defTabSz="964974"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defRPr/>
            </a:pPr>
            <a:fld id="{250BCB6D-8CFB-440A-B864-0B40E0E26BC3}" type="slidenum">
              <a:rPr lang="en-US" altLang="en-US" smtClean="0"/>
              <a:pPr eaLnBrk="1" hangingPunct="1">
                <a:spcBef>
                  <a:spcPct val="0"/>
                </a:spcBef>
                <a:defRPr/>
              </a:pPr>
              <a:t>6</a:t>
            </a:fld>
            <a:endParaRPr lang="en-US" altLang="en-US" dirty="0" smtClean="0"/>
          </a:p>
        </p:txBody>
      </p:sp>
    </p:spTree>
    <p:extLst>
      <p:ext uri="{BB962C8B-B14F-4D97-AF65-F5344CB8AC3E}">
        <p14:creationId xmlns:p14="http://schemas.microsoft.com/office/powerpoint/2010/main" val="3356222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lvl1pPr defTabSz="964974" eaLnBrk="0" hangingPunct="0">
              <a:defRPr sz="2500">
                <a:solidFill>
                  <a:schemeClr val="tx1"/>
                </a:solidFill>
                <a:latin typeface="Arial" pitchFamily="34" charset="0"/>
                <a:ea typeface="ＭＳ Ｐゴシック" pitchFamily="34" charset="-128"/>
              </a:defRPr>
            </a:lvl1pPr>
            <a:lvl2pPr marL="770662" indent="-296408" defTabSz="964974" eaLnBrk="0" hangingPunct="0">
              <a:defRPr sz="2500">
                <a:solidFill>
                  <a:schemeClr val="tx1"/>
                </a:solidFill>
                <a:latin typeface="Arial" pitchFamily="34" charset="0"/>
                <a:ea typeface="ＭＳ Ｐゴシック" pitchFamily="34" charset="-128"/>
              </a:defRPr>
            </a:lvl2pPr>
            <a:lvl3pPr marL="1185634" indent="-237127" defTabSz="964974" eaLnBrk="0" hangingPunct="0">
              <a:defRPr sz="2500">
                <a:solidFill>
                  <a:schemeClr val="tx1"/>
                </a:solidFill>
                <a:latin typeface="Arial" pitchFamily="34" charset="0"/>
                <a:ea typeface="ＭＳ Ｐゴシック" pitchFamily="34" charset="-128"/>
              </a:defRPr>
            </a:lvl3pPr>
            <a:lvl4pPr marL="1659887" indent="-237127" defTabSz="964974" eaLnBrk="0" hangingPunct="0">
              <a:defRPr sz="2500">
                <a:solidFill>
                  <a:schemeClr val="tx1"/>
                </a:solidFill>
                <a:latin typeface="Arial" pitchFamily="34" charset="0"/>
                <a:ea typeface="ＭＳ Ｐゴシック" pitchFamily="34" charset="-128"/>
              </a:defRPr>
            </a:lvl4pPr>
            <a:lvl5pPr marL="2134141" indent="-237127" defTabSz="964974" eaLnBrk="0" hangingPunct="0">
              <a:defRPr sz="2500">
                <a:solidFill>
                  <a:schemeClr val="tx1"/>
                </a:solidFill>
                <a:latin typeface="Arial" pitchFamily="34" charset="0"/>
                <a:ea typeface="ＭＳ Ｐゴシック" pitchFamily="34" charset="-128"/>
              </a:defRPr>
            </a:lvl5pPr>
            <a:lvl6pPr marL="2608395" indent="-237127" defTabSz="964974"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82648" indent="-237127" defTabSz="964974"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56902" indent="-237127" defTabSz="964974"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4031155" indent="-237127" defTabSz="964974"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2CAB5054-A495-4B88-B8E9-FEAB8568B675}" type="slidenum">
              <a:rPr lang="en-CA" altLang="en-US" sz="1200"/>
              <a:pPr eaLnBrk="1" hangingPunct="1">
                <a:defRPr/>
              </a:pPr>
              <a:t>7</a:t>
            </a:fld>
            <a:endParaRPr lang="en-CA" altLang="en-US" sz="1200" dirty="0"/>
          </a:p>
        </p:txBody>
      </p:sp>
    </p:spTree>
    <p:extLst>
      <p:ext uri="{BB962C8B-B14F-4D97-AF65-F5344CB8AC3E}">
        <p14:creationId xmlns:p14="http://schemas.microsoft.com/office/powerpoint/2010/main" val="3195225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lvl1pPr defTabSz="966497" eaLnBrk="0" hangingPunct="0">
              <a:defRPr sz="2500">
                <a:solidFill>
                  <a:schemeClr val="tx1"/>
                </a:solidFill>
                <a:latin typeface="Arial" pitchFamily="34" charset="0"/>
                <a:ea typeface="ＭＳ Ｐゴシック" pitchFamily="34" charset="-128"/>
              </a:defRPr>
            </a:lvl1pPr>
            <a:lvl2pPr marL="764055" indent="-293867" defTabSz="966497" eaLnBrk="0" hangingPunct="0">
              <a:defRPr sz="2500">
                <a:solidFill>
                  <a:schemeClr val="tx1"/>
                </a:solidFill>
                <a:latin typeface="Arial" pitchFamily="34" charset="0"/>
                <a:ea typeface="ＭＳ Ｐゴシック" pitchFamily="34" charset="-128"/>
              </a:defRPr>
            </a:lvl2pPr>
            <a:lvl3pPr marL="1175469" indent="-235094" defTabSz="966497" eaLnBrk="0" hangingPunct="0">
              <a:defRPr sz="2500">
                <a:solidFill>
                  <a:schemeClr val="tx1"/>
                </a:solidFill>
                <a:latin typeface="Arial" pitchFamily="34" charset="0"/>
                <a:ea typeface="ＭＳ Ｐゴシック" pitchFamily="34" charset="-128"/>
              </a:defRPr>
            </a:lvl3pPr>
            <a:lvl4pPr marL="1645656" indent="-235094" defTabSz="966497" eaLnBrk="0" hangingPunct="0">
              <a:defRPr sz="2500">
                <a:solidFill>
                  <a:schemeClr val="tx1"/>
                </a:solidFill>
                <a:latin typeface="Arial" pitchFamily="34" charset="0"/>
                <a:ea typeface="ＭＳ Ｐゴシック" pitchFamily="34" charset="-128"/>
              </a:defRPr>
            </a:lvl4pPr>
            <a:lvl5pPr marL="2115844" indent="-235094" defTabSz="966497" eaLnBrk="0" hangingPunct="0">
              <a:defRPr sz="2500">
                <a:solidFill>
                  <a:schemeClr val="tx1"/>
                </a:solidFill>
                <a:latin typeface="Arial" pitchFamily="34" charset="0"/>
                <a:ea typeface="ＭＳ Ｐゴシック" pitchFamily="34" charset="-128"/>
              </a:defRPr>
            </a:lvl5pPr>
            <a:lvl6pPr marL="2586031" indent="-235094" defTabSz="966497"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56220" indent="-235094" defTabSz="966497"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26407" indent="-235094" defTabSz="966497"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3996594" indent="-235094" defTabSz="966497"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9D630639-4DF4-4D55-A044-E82200B2F1FC}" type="slidenum">
              <a:rPr lang="en-CA" altLang="en-US" sz="1200"/>
              <a:pPr eaLnBrk="1" hangingPunct="1">
                <a:defRPr/>
              </a:pPr>
              <a:t>8</a:t>
            </a:fld>
            <a:endParaRPr lang="en-CA" altLang="en-US" sz="1200"/>
          </a:p>
        </p:txBody>
      </p:sp>
    </p:spTree>
    <p:extLst>
      <p:ext uri="{BB962C8B-B14F-4D97-AF65-F5344CB8AC3E}">
        <p14:creationId xmlns:p14="http://schemas.microsoft.com/office/powerpoint/2010/main" val="8804830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lvl1pPr defTabSz="966497" eaLnBrk="0" hangingPunct="0">
              <a:defRPr sz="2500">
                <a:solidFill>
                  <a:schemeClr val="tx1"/>
                </a:solidFill>
                <a:latin typeface="Arial" pitchFamily="34" charset="0"/>
                <a:ea typeface="ＭＳ Ｐゴシック" pitchFamily="34" charset="-128"/>
              </a:defRPr>
            </a:lvl1pPr>
            <a:lvl2pPr marL="764055" indent="-293867" defTabSz="966497" eaLnBrk="0" hangingPunct="0">
              <a:defRPr sz="2500">
                <a:solidFill>
                  <a:schemeClr val="tx1"/>
                </a:solidFill>
                <a:latin typeface="Arial" pitchFamily="34" charset="0"/>
                <a:ea typeface="ＭＳ Ｐゴシック" pitchFamily="34" charset="-128"/>
              </a:defRPr>
            </a:lvl2pPr>
            <a:lvl3pPr marL="1175469" indent="-235094" defTabSz="966497" eaLnBrk="0" hangingPunct="0">
              <a:defRPr sz="2500">
                <a:solidFill>
                  <a:schemeClr val="tx1"/>
                </a:solidFill>
                <a:latin typeface="Arial" pitchFamily="34" charset="0"/>
                <a:ea typeface="ＭＳ Ｐゴシック" pitchFamily="34" charset="-128"/>
              </a:defRPr>
            </a:lvl3pPr>
            <a:lvl4pPr marL="1645656" indent="-235094" defTabSz="966497" eaLnBrk="0" hangingPunct="0">
              <a:defRPr sz="2500">
                <a:solidFill>
                  <a:schemeClr val="tx1"/>
                </a:solidFill>
                <a:latin typeface="Arial" pitchFamily="34" charset="0"/>
                <a:ea typeface="ＭＳ Ｐゴシック" pitchFamily="34" charset="-128"/>
              </a:defRPr>
            </a:lvl4pPr>
            <a:lvl5pPr marL="2115844" indent="-235094" defTabSz="966497" eaLnBrk="0" hangingPunct="0">
              <a:defRPr sz="2500">
                <a:solidFill>
                  <a:schemeClr val="tx1"/>
                </a:solidFill>
                <a:latin typeface="Arial" pitchFamily="34" charset="0"/>
                <a:ea typeface="ＭＳ Ｐゴシック" pitchFamily="34" charset="-128"/>
              </a:defRPr>
            </a:lvl5pPr>
            <a:lvl6pPr marL="2586031" indent="-235094" defTabSz="966497" eaLnBrk="0" fontAlgn="base" hangingPunct="0">
              <a:spcBef>
                <a:spcPct val="0"/>
              </a:spcBef>
              <a:spcAft>
                <a:spcPct val="0"/>
              </a:spcAft>
              <a:defRPr sz="2500">
                <a:solidFill>
                  <a:schemeClr val="tx1"/>
                </a:solidFill>
                <a:latin typeface="Arial" pitchFamily="34" charset="0"/>
                <a:ea typeface="ＭＳ Ｐゴシック" pitchFamily="34" charset="-128"/>
              </a:defRPr>
            </a:lvl6pPr>
            <a:lvl7pPr marL="3056220" indent="-235094" defTabSz="966497" eaLnBrk="0" fontAlgn="base" hangingPunct="0">
              <a:spcBef>
                <a:spcPct val="0"/>
              </a:spcBef>
              <a:spcAft>
                <a:spcPct val="0"/>
              </a:spcAft>
              <a:defRPr sz="2500">
                <a:solidFill>
                  <a:schemeClr val="tx1"/>
                </a:solidFill>
                <a:latin typeface="Arial" pitchFamily="34" charset="0"/>
                <a:ea typeface="ＭＳ Ｐゴシック" pitchFamily="34" charset="-128"/>
              </a:defRPr>
            </a:lvl7pPr>
            <a:lvl8pPr marL="3526407" indent="-235094" defTabSz="966497" eaLnBrk="0" fontAlgn="base" hangingPunct="0">
              <a:spcBef>
                <a:spcPct val="0"/>
              </a:spcBef>
              <a:spcAft>
                <a:spcPct val="0"/>
              </a:spcAft>
              <a:defRPr sz="2500">
                <a:solidFill>
                  <a:schemeClr val="tx1"/>
                </a:solidFill>
                <a:latin typeface="Arial" pitchFamily="34" charset="0"/>
                <a:ea typeface="ＭＳ Ｐゴシック" pitchFamily="34" charset="-128"/>
              </a:defRPr>
            </a:lvl8pPr>
            <a:lvl9pPr marL="3996594" indent="-235094" defTabSz="966497" eaLnBrk="0" fontAlgn="base" hangingPunct="0">
              <a:spcBef>
                <a:spcPct val="0"/>
              </a:spcBef>
              <a:spcAft>
                <a:spcPct val="0"/>
              </a:spcAft>
              <a:defRPr sz="2500">
                <a:solidFill>
                  <a:schemeClr val="tx1"/>
                </a:solidFill>
                <a:latin typeface="Arial" pitchFamily="34" charset="0"/>
                <a:ea typeface="ＭＳ Ｐゴシック" pitchFamily="34" charset="-128"/>
              </a:defRPr>
            </a:lvl9pPr>
          </a:lstStyle>
          <a:p>
            <a:pPr eaLnBrk="1" hangingPunct="1">
              <a:defRPr/>
            </a:pPr>
            <a:fld id="{1E31C282-8DCB-410A-B62E-5A3F0B39FA4F}" type="slidenum">
              <a:rPr lang="en-CA" altLang="en-US" sz="1200"/>
              <a:pPr eaLnBrk="1" hangingPunct="1">
                <a:defRPr/>
              </a:pPr>
              <a:t>9</a:t>
            </a:fld>
            <a:endParaRPr lang="en-CA" altLang="en-US" sz="1200"/>
          </a:p>
        </p:txBody>
      </p:sp>
    </p:spTree>
    <p:extLst>
      <p:ext uri="{BB962C8B-B14F-4D97-AF65-F5344CB8AC3E}">
        <p14:creationId xmlns:p14="http://schemas.microsoft.com/office/powerpoint/2010/main" val="40910375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1" descr="5919title.png"/>
          <p:cNvPicPr>
            <a:picLocks noChangeAspect="1"/>
          </p:cNvPicPr>
          <p:nvPr userDrawn="1"/>
        </p:nvPicPr>
        <p:blipFill>
          <a:blip r:embed="rId2">
            <a:extLst>
              <a:ext uri="{28A0092B-C50C-407E-A947-70E740481C1C}">
                <a14:useLocalDpi xmlns:a14="http://schemas.microsoft.com/office/drawing/2010/main" val="0"/>
              </a:ext>
            </a:extLst>
          </a:blip>
          <a:srcRect t="20811"/>
          <a:stretch>
            <a:fillRect/>
          </a:stretch>
        </p:blipFill>
        <p:spPr bwMode="auto">
          <a:xfrm>
            <a:off x="0" y="1427163"/>
            <a:ext cx="9144000" cy="543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48"/>
          <p:cNvSpPr>
            <a:spLocks noChangeShapeType="1"/>
          </p:cNvSpPr>
          <p:nvPr userDrawn="1"/>
        </p:nvSpPr>
        <p:spPr bwMode="auto">
          <a:xfrm>
            <a:off x="0" y="0"/>
            <a:ext cx="9144000" cy="0"/>
          </a:xfrm>
          <a:prstGeom prst="line">
            <a:avLst/>
          </a:prstGeom>
          <a:noFill/>
          <a:ln w="9525">
            <a:solidFill>
              <a:srgbClr val="00234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ea typeface="ＭＳ Ｐゴシック" charset="0"/>
              <a:cs typeface="ＭＳ Ｐゴシック" charset="0"/>
            </a:endParaRPr>
          </a:p>
        </p:txBody>
      </p:sp>
      <p:sp>
        <p:nvSpPr>
          <p:cNvPr id="6" name="Line 49"/>
          <p:cNvSpPr>
            <a:spLocks noChangeShapeType="1"/>
          </p:cNvSpPr>
          <p:nvPr userDrawn="1"/>
        </p:nvSpPr>
        <p:spPr bwMode="auto">
          <a:xfrm>
            <a:off x="9144000" y="0"/>
            <a:ext cx="0" cy="6858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ea typeface="ＭＳ Ｐゴシック" charset="0"/>
              <a:cs typeface="ＭＳ Ｐゴシック" charset="0"/>
            </a:endParaRPr>
          </a:p>
        </p:txBody>
      </p:sp>
      <p:sp>
        <p:nvSpPr>
          <p:cNvPr id="7" name="Line 51"/>
          <p:cNvSpPr>
            <a:spLocks noChangeShapeType="1"/>
          </p:cNvSpPr>
          <p:nvPr userDrawn="1"/>
        </p:nvSpPr>
        <p:spPr bwMode="auto">
          <a:xfrm>
            <a:off x="0" y="0"/>
            <a:ext cx="0" cy="6858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ea typeface="ＭＳ Ｐゴシック" charset="0"/>
              <a:cs typeface="ＭＳ Ｐゴシック" charset="0"/>
            </a:endParaRPr>
          </a:p>
        </p:txBody>
      </p:sp>
      <p:pic>
        <p:nvPicPr>
          <p:cNvPr id="8" name="Picture 14" descr="Vitality_logo_TM.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453313" y="309563"/>
            <a:ext cx="13970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descr="JH INSURANCE logo rgb.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14325" y="338138"/>
            <a:ext cx="2079625"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8"/>
          <p:cNvSpPr>
            <a:spLocks noChangeArrowheads="1"/>
          </p:cNvSpPr>
          <p:nvPr userDrawn="1"/>
        </p:nvSpPr>
        <p:spPr bwMode="auto">
          <a:xfrm>
            <a:off x="107950" y="6105525"/>
            <a:ext cx="45720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defRPr/>
            </a:pPr>
            <a:r>
              <a:rPr lang="en-US" altLang="en-US" sz="900" b="1" smtClean="0">
                <a:solidFill>
                  <a:schemeClr val="bg1"/>
                </a:solidFill>
                <a:latin typeface="Arial Narrow" pitchFamily="34" charset="0"/>
                <a:cs typeface="Arial" charset="0"/>
              </a:rPr>
              <a:t>For Agent  Use Only. Not For Use With The Public.</a:t>
            </a:r>
            <a:endParaRPr lang="en-US" altLang="en-US" sz="900" smtClean="0"/>
          </a:p>
        </p:txBody>
      </p:sp>
      <p:sp>
        <p:nvSpPr>
          <p:cNvPr id="3075" name="Rectangle 3"/>
          <p:cNvSpPr>
            <a:spLocks noGrp="1" noChangeArrowheads="1"/>
          </p:cNvSpPr>
          <p:nvPr>
            <p:ph type="subTitle" idx="1"/>
          </p:nvPr>
        </p:nvSpPr>
        <p:spPr>
          <a:xfrm>
            <a:off x="4419600" y="2819400"/>
            <a:ext cx="3276600" cy="914400"/>
          </a:xfrm>
        </p:spPr>
        <p:txBody>
          <a:bodyPr/>
          <a:lstStyle>
            <a:lvl1pPr marL="0" indent="0">
              <a:buFontTx/>
              <a:buNone/>
              <a:defRPr sz="2000">
                <a:solidFill>
                  <a:schemeClr val="accent6">
                    <a:lumMod val="75000"/>
                  </a:schemeClr>
                </a:solidFill>
                <a:latin typeface="Arial"/>
                <a:cs typeface="Arial"/>
              </a:defRPr>
            </a:lvl1pPr>
          </a:lstStyle>
          <a:p>
            <a:pPr lvl="0"/>
            <a:r>
              <a:rPr lang="en-US" noProof="0" dirty="0" smtClean="0"/>
              <a:t>Click to edit Master subtitle style</a:t>
            </a:r>
          </a:p>
        </p:txBody>
      </p:sp>
      <p:sp>
        <p:nvSpPr>
          <p:cNvPr id="3074" name="Rectangle 2"/>
          <p:cNvSpPr>
            <a:spLocks noGrp="1" noChangeArrowheads="1"/>
          </p:cNvSpPr>
          <p:nvPr>
            <p:ph type="ctrTitle"/>
          </p:nvPr>
        </p:nvSpPr>
        <p:spPr>
          <a:xfrm>
            <a:off x="4419600" y="1905000"/>
            <a:ext cx="4038600" cy="762000"/>
          </a:xfrm>
        </p:spPr>
        <p:txBody>
          <a:bodyPr anchor="b"/>
          <a:lstStyle>
            <a:lvl1pPr>
              <a:defRPr>
                <a:solidFill>
                  <a:schemeClr val="accent6">
                    <a:lumMod val="75000"/>
                  </a:schemeClr>
                </a:solidFill>
                <a:latin typeface="Arial"/>
                <a:cs typeface="Arial"/>
              </a:defRPr>
            </a:lvl1pPr>
          </a:lstStyle>
          <a:p>
            <a:pPr lvl="0"/>
            <a:r>
              <a:rPr lang="en-US" noProof="0" dirty="0" smtClean="0"/>
              <a:t>Click to edit Master title style</a:t>
            </a:r>
          </a:p>
        </p:txBody>
      </p:sp>
      <p:sp>
        <p:nvSpPr>
          <p:cNvPr id="11" name="Rectangle 32"/>
          <p:cNvSpPr txBox="1">
            <a:spLocks noChangeArrowheads="1"/>
          </p:cNvSpPr>
          <p:nvPr userDrawn="1"/>
        </p:nvSpPr>
        <p:spPr bwMode="auto">
          <a:xfrm>
            <a:off x="8361363" y="6545263"/>
            <a:ext cx="955675" cy="24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anchor="ctr"/>
          <a:lstStyle>
            <a:defPPr>
              <a:defRPr lang="en-US"/>
            </a:defPPr>
            <a:lvl1pPr algn="l" rtl="0" eaLnBrk="0" fontAlgn="base" hangingPunct="0">
              <a:spcBef>
                <a:spcPct val="0"/>
              </a:spcBef>
              <a:spcAft>
                <a:spcPct val="0"/>
              </a:spcAft>
              <a:defRPr sz="800" kern="1200">
                <a:solidFill>
                  <a:schemeClr val="bg1"/>
                </a:solidFill>
                <a:latin typeface="Arial" pitchFamily="34" charset="0"/>
                <a:ea typeface="ＭＳ Ｐゴシック" pitchFamily="34" charset="-128"/>
                <a:cs typeface="Arial" pitchFamily="34" charset="0"/>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a:defRPr/>
            </a:pPr>
            <a:fld id="{C2D42EF0-01C1-4A96-9ABD-F0DD907D7CD4}" type="slidenum">
              <a:rPr lang="en-US" altLang="en-US" smtClean="0">
                <a:solidFill>
                  <a:srgbClr val="FFFFFF"/>
                </a:solidFill>
              </a:rPr>
              <a:pPr>
                <a:defRPr/>
              </a:pPr>
              <a:t>‹#›</a:t>
            </a:fld>
            <a:r>
              <a:rPr lang="en-US" altLang="en-US" dirty="0" smtClean="0">
                <a:solidFill>
                  <a:srgbClr val="FFFFFF"/>
                </a:solidFill>
              </a:rPr>
              <a:t> of 46 </a:t>
            </a:r>
            <a:endParaRPr lang="en-US" altLang="en-US" dirty="0">
              <a:solidFill>
                <a:srgbClr val="FFFFFF"/>
              </a:solidFill>
            </a:endParaRPr>
          </a:p>
        </p:txBody>
      </p:sp>
    </p:spTree>
    <p:extLst>
      <p:ext uri="{BB962C8B-B14F-4D97-AF65-F5344CB8AC3E}">
        <p14:creationId xmlns:p14="http://schemas.microsoft.com/office/powerpoint/2010/main" val="8170254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2"/>
          <p:cNvSpPr txBox="1">
            <a:spLocks noChangeArrowheads="1"/>
          </p:cNvSpPr>
          <p:nvPr userDrawn="1"/>
        </p:nvSpPr>
        <p:spPr bwMode="auto">
          <a:xfrm>
            <a:off x="8361363" y="6545263"/>
            <a:ext cx="955675" cy="24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anchor="ctr"/>
          <a:lstStyle>
            <a:defPPr>
              <a:defRPr lang="en-US"/>
            </a:defPPr>
            <a:lvl1pPr algn="l" rtl="0" eaLnBrk="0" fontAlgn="base" hangingPunct="0">
              <a:spcBef>
                <a:spcPct val="0"/>
              </a:spcBef>
              <a:spcAft>
                <a:spcPct val="0"/>
              </a:spcAft>
              <a:defRPr sz="800" kern="1200">
                <a:solidFill>
                  <a:schemeClr val="bg1"/>
                </a:solidFill>
                <a:latin typeface="Arial" pitchFamily="34" charset="0"/>
                <a:ea typeface="ＭＳ Ｐゴシック" pitchFamily="34" charset="-128"/>
                <a:cs typeface="Arial" pitchFamily="34" charset="0"/>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a:defRPr/>
            </a:pPr>
            <a:fld id="{C2D42EF0-01C1-4A96-9ABD-F0DD907D7CD4}" type="slidenum">
              <a:rPr lang="en-US" altLang="en-US" smtClean="0">
                <a:solidFill>
                  <a:srgbClr val="FFFFFF"/>
                </a:solidFill>
              </a:rPr>
              <a:pPr>
                <a:defRPr/>
              </a:pPr>
              <a:t>‹#›</a:t>
            </a:fld>
            <a:r>
              <a:rPr lang="en-US" altLang="en-US" dirty="0" smtClean="0">
                <a:solidFill>
                  <a:srgbClr val="FFFFFF"/>
                </a:solidFill>
              </a:rPr>
              <a:t> of 46 </a:t>
            </a:r>
            <a:endParaRPr lang="en-US" altLang="en-US" dirty="0">
              <a:solidFill>
                <a:srgbClr val="FFFFFF"/>
              </a:solidFill>
            </a:endParaRPr>
          </a:p>
        </p:txBody>
      </p:sp>
    </p:spTree>
    <p:extLst>
      <p:ext uri="{BB962C8B-B14F-4D97-AF65-F5344CB8AC3E}">
        <p14:creationId xmlns:p14="http://schemas.microsoft.com/office/powerpoint/2010/main" val="542546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2"/>
          <p:cNvSpPr txBox="1">
            <a:spLocks noChangeArrowheads="1"/>
          </p:cNvSpPr>
          <p:nvPr userDrawn="1"/>
        </p:nvSpPr>
        <p:spPr bwMode="auto">
          <a:xfrm>
            <a:off x="8361363" y="6545263"/>
            <a:ext cx="955675" cy="24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anchor="ctr"/>
          <a:lstStyle>
            <a:defPPr>
              <a:defRPr lang="en-US"/>
            </a:defPPr>
            <a:lvl1pPr algn="l" rtl="0" eaLnBrk="0" fontAlgn="base" hangingPunct="0">
              <a:spcBef>
                <a:spcPct val="0"/>
              </a:spcBef>
              <a:spcAft>
                <a:spcPct val="0"/>
              </a:spcAft>
              <a:defRPr sz="800" kern="1200">
                <a:solidFill>
                  <a:schemeClr val="bg1"/>
                </a:solidFill>
                <a:latin typeface="Arial" pitchFamily="34" charset="0"/>
                <a:ea typeface="ＭＳ Ｐゴシック" pitchFamily="34" charset="-128"/>
                <a:cs typeface="Arial" pitchFamily="34" charset="0"/>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a:defRPr/>
            </a:pPr>
            <a:fld id="{C2D42EF0-01C1-4A96-9ABD-F0DD907D7CD4}" type="slidenum">
              <a:rPr lang="en-US" altLang="en-US" smtClean="0">
                <a:solidFill>
                  <a:srgbClr val="FFFFFF"/>
                </a:solidFill>
              </a:rPr>
              <a:pPr>
                <a:defRPr/>
              </a:pPr>
              <a:t>‹#›</a:t>
            </a:fld>
            <a:r>
              <a:rPr lang="en-US" altLang="en-US" dirty="0" smtClean="0">
                <a:solidFill>
                  <a:srgbClr val="FFFFFF"/>
                </a:solidFill>
              </a:rPr>
              <a:t> of 46 </a:t>
            </a:r>
            <a:endParaRPr lang="en-US" altLang="en-US" dirty="0">
              <a:solidFill>
                <a:srgbClr val="FFFFFF"/>
              </a:solidFill>
            </a:endParaRPr>
          </a:p>
        </p:txBody>
      </p:sp>
    </p:spTree>
    <p:extLst>
      <p:ext uri="{BB962C8B-B14F-4D97-AF65-F5344CB8AC3E}">
        <p14:creationId xmlns:p14="http://schemas.microsoft.com/office/powerpoint/2010/main" val="39649055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6781800" cy="762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228600" y="1447800"/>
            <a:ext cx="8610600" cy="4876800"/>
          </a:xfrm>
        </p:spPr>
        <p:txBody>
          <a:bodyPr/>
          <a:lstStyle/>
          <a:p>
            <a:pPr lvl="0"/>
            <a:endParaRPr lang="en-US" noProof="0" smtClean="0"/>
          </a:p>
        </p:txBody>
      </p:sp>
      <p:sp>
        <p:nvSpPr>
          <p:cNvPr id="4" name="Rectangle 32"/>
          <p:cNvSpPr txBox="1">
            <a:spLocks noChangeArrowheads="1"/>
          </p:cNvSpPr>
          <p:nvPr userDrawn="1"/>
        </p:nvSpPr>
        <p:spPr bwMode="auto">
          <a:xfrm>
            <a:off x="8361363" y="6545263"/>
            <a:ext cx="955675" cy="24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anchor="ctr"/>
          <a:lstStyle>
            <a:defPPr>
              <a:defRPr lang="en-US"/>
            </a:defPPr>
            <a:lvl1pPr algn="l" rtl="0" eaLnBrk="0" fontAlgn="base" hangingPunct="0">
              <a:spcBef>
                <a:spcPct val="0"/>
              </a:spcBef>
              <a:spcAft>
                <a:spcPct val="0"/>
              </a:spcAft>
              <a:defRPr sz="800" kern="1200">
                <a:solidFill>
                  <a:schemeClr val="bg1"/>
                </a:solidFill>
                <a:latin typeface="Arial" pitchFamily="34" charset="0"/>
                <a:ea typeface="ＭＳ Ｐゴシック" pitchFamily="34" charset="-128"/>
                <a:cs typeface="Arial" pitchFamily="34" charset="0"/>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a:defRPr/>
            </a:pPr>
            <a:fld id="{C2D42EF0-01C1-4A96-9ABD-F0DD907D7CD4}" type="slidenum">
              <a:rPr lang="en-US" altLang="en-US" smtClean="0">
                <a:solidFill>
                  <a:srgbClr val="FFFFFF"/>
                </a:solidFill>
              </a:rPr>
              <a:pPr>
                <a:defRPr/>
              </a:pPr>
              <a:t>‹#›</a:t>
            </a:fld>
            <a:r>
              <a:rPr lang="en-US" altLang="en-US" dirty="0" smtClean="0">
                <a:solidFill>
                  <a:srgbClr val="FFFFFF"/>
                </a:solidFill>
              </a:rPr>
              <a:t> of 46 </a:t>
            </a:r>
            <a:endParaRPr lang="en-US" altLang="en-US" dirty="0">
              <a:solidFill>
                <a:srgbClr val="FFFFFF"/>
              </a:solidFill>
            </a:endParaRPr>
          </a:p>
        </p:txBody>
      </p:sp>
    </p:spTree>
    <p:extLst>
      <p:ext uri="{BB962C8B-B14F-4D97-AF65-F5344CB8AC3E}">
        <p14:creationId xmlns:p14="http://schemas.microsoft.com/office/powerpoint/2010/main" val="26056493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1" descr="5919titl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48"/>
          <p:cNvSpPr>
            <a:spLocks noChangeShapeType="1"/>
          </p:cNvSpPr>
          <p:nvPr userDrawn="1"/>
        </p:nvSpPr>
        <p:spPr bwMode="auto">
          <a:xfrm>
            <a:off x="0" y="0"/>
            <a:ext cx="9144000" cy="0"/>
          </a:xfrm>
          <a:prstGeom prst="line">
            <a:avLst/>
          </a:prstGeom>
          <a:noFill/>
          <a:ln w="9525">
            <a:solidFill>
              <a:srgbClr val="00234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ea typeface="ＭＳ Ｐゴシック" charset="0"/>
            </a:endParaRPr>
          </a:p>
        </p:txBody>
      </p:sp>
      <p:sp>
        <p:nvSpPr>
          <p:cNvPr id="6" name="Line 49"/>
          <p:cNvSpPr>
            <a:spLocks noChangeShapeType="1"/>
          </p:cNvSpPr>
          <p:nvPr userDrawn="1"/>
        </p:nvSpPr>
        <p:spPr bwMode="auto">
          <a:xfrm>
            <a:off x="9144000" y="0"/>
            <a:ext cx="0" cy="6858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ea typeface="ＭＳ Ｐゴシック" charset="0"/>
            </a:endParaRPr>
          </a:p>
        </p:txBody>
      </p:sp>
      <p:sp>
        <p:nvSpPr>
          <p:cNvPr id="7" name="Line 51"/>
          <p:cNvSpPr>
            <a:spLocks noChangeShapeType="1"/>
          </p:cNvSpPr>
          <p:nvPr userDrawn="1"/>
        </p:nvSpPr>
        <p:spPr bwMode="auto">
          <a:xfrm>
            <a:off x="0" y="0"/>
            <a:ext cx="0" cy="6858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ea typeface="ＭＳ Ｐゴシック" charset="0"/>
            </a:endParaRPr>
          </a:p>
        </p:txBody>
      </p:sp>
      <p:sp>
        <p:nvSpPr>
          <p:cNvPr id="8" name="Rectangle 17"/>
          <p:cNvSpPr>
            <a:spLocks noChangeArrowheads="1"/>
          </p:cNvSpPr>
          <p:nvPr userDrawn="1"/>
        </p:nvSpPr>
        <p:spPr bwMode="auto">
          <a:xfrm>
            <a:off x="107950" y="6105525"/>
            <a:ext cx="45720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defRPr/>
            </a:pPr>
            <a:r>
              <a:rPr lang="en-US" altLang="en-US" sz="900" b="1" smtClean="0">
                <a:solidFill>
                  <a:schemeClr val="bg1"/>
                </a:solidFill>
                <a:latin typeface="Arial Narrow" pitchFamily="34" charset="0"/>
                <a:cs typeface="Arial" charset="0"/>
              </a:rPr>
              <a:t>For Agent  Use Only. Not For Use With The Public.</a:t>
            </a:r>
            <a:endParaRPr lang="en-US" altLang="en-US" sz="900" smtClean="0"/>
          </a:p>
        </p:txBody>
      </p:sp>
      <p:sp>
        <p:nvSpPr>
          <p:cNvPr id="3075" name="Rectangle 3"/>
          <p:cNvSpPr>
            <a:spLocks noGrp="1" noChangeArrowheads="1"/>
          </p:cNvSpPr>
          <p:nvPr>
            <p:ph type="subTitle" idx="1"/>
          </p:nvPr>
        </p:nvSpPr>
        <p:spPr>
          <a:xfrm>
            <a:off x="4419600" y="2819400"/>
            <a:ext cx="3276600" cy="914400"/>
          </a:xfrm>
        </p:spPr>
        <p:txBody>
          <a:bodyPr/>
          <a:lstStyle>
            <a:lvl1pPr marL="0" indent="0">
              <a:buFontTx/>
              <a:buNone/>
              <a:defRPr sz="2000">
                <a:solidFill>
                  <a:schemeClr val="accent6">
                    <a:lumMod val="75000"/>
                  </a:schemeClr>
                </a:solidFill>
                <a:latin typeface="Arial"/>
                <a:cs typeface="Arial"/>
              </a:defRPr>
            </a:lvl1pPr>
          </a:lstStyle>
          <a:p>
            <a:pPr lvl="0"/>
            <a:r>
              <a:rPr lang="en-US" noProof="0" dirty="0" smtClean="0"/>
              <a:t>Click to edit Master subtitle style</a:t>
            </a:r>
          </a:p>
        </p:txBody>
      </p:sp>
      <p:sp>
        <p:nvSpPr>
          <p:cNvPr id="3074" name="Rectangle 2"/>
          <p:cNvSpPr>
            <a:spLocks noGrp="1" noChangeArrowheads="1"/>
          </p:cNvSpPr>
          <p:nvPr>
            <p:ph type="ctrTitle"/>
          </p:nvPr>
        </p:nvSpPr>
        <p:spPr>
          <a:xfrm>
            <a:off x="4419600" y="1905000"/>
            <a:ext cx="4038600" cy="762000"/>
          </a:xfrm>
        </p:spPr>
        <p:txBody>
          <a:bodyPr anchor="b"/>
          <a:lstStyle>
            <a:lvl1pPr>
              <a:defRPr>
                <a:solidFill>
                  <a:schemeClr val="accent6">
                    <a:lumMod val="75000"/>
                  </a:schemeClr>
                </a:solidFill>
                <a:latin typeface="Arial"/>
                <a:cs typeface="Arial"/>
              </a:defRPr>
            </a:lvl1pPr>
          </a:lstStyle>
          <a:p>
            <a:pPr lvl="0"/>
            <a:r>
              <a:rPr lang="en-US" noProof="0" dirty="0" smtClean="0"/>
              <a:t>Click to edit Master title style</a:t>
            </a:r>
          </a:p>
        </p:txBody>
      </p:sp>
      <p:sp>
        <p:nvSpPr>
          <p:cNvPr id="9" name="Rectangle 32"/>
          <p:cNvSpPr txBox="1">
            <a:spLocks noChangeArrowheads="1"/>
          </p:cNvSpPr>
          <p:nvPr userDrawn="1"/>
        </p:nvSpPr>
        <p:spPr bwMode="auto">
          <a:xfrm>
            <a:off x="8361363" y="6545263"/>
            <a:ext cx="955675" cy="24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anchor="ctr"/>
          <a:lstStyle>
            <a:defPPr>
              <a:defRPr lang="en-US"/>
            </a:defPPr>
            <a:lvl1pPr algn="l" rtl="0" eaLnBrk="0" fontAlgn="base" hangingPunct="0">
              <a:spcBef>
                <a:spcPct val="0"/>
              </a:spcBef>
              <a:spcAft>
                <a:spcPct val="0"/>
              </a:spcAft>
              <a:defRPr sz="800" kern="1200">
                <a:solidFill>
                  <a:schemeClr val="bg1"/>
                </a:solidFill>
                <a:latin typeface="Arial" pitchFamily="34" charset="0"/>
                <a:ea typeface="ＭＳ Ｐゴシック" pitchFamily="34" charset="-128"/>
                <a:cs typeface="Arial" pitchFamily="34" charset="0"/>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a:defRPr/>
            </a:pPr>
            <a:fld id="{C2D42EF0-01C1-4A96-9ABD-F0DD907D7CD4}" type="slidenum">
              <a:rPr lang="en-US" altLang="en-US" smtClean="0">
                <a:solidFill>
                  <a:srgbClr val="FFFFFF"/>
                </a:solidFill>
              </a:rPr>
              <a:pPr>
                <a:defRPr/>
              </a:pPr>
              <a:t>‹#›</a:t>
            </a:fld>
            <a:r>
              <a:rPr lang="en-US" altLang="en-US" dirty="0" smtClean="0">
                <a:solidFill>
                  <a:srgbClr val="FFFFFF"/>
                </a:solidFill>
              </a:rPr>
              <a:t> of 46 </a:t>
            </a:r>
            <a:endParaRPr lang="en-US" altLang="en-US" dirty="0">
              <a:solidFill>
                <a:srgbClr val="FFFFFF"/>
              </a:solidFill>
            </a:endParaRPr>
          </a:p>
        </p:txBody>
      </p:sp>
    </p:spTree>
    <p:extLst>
      <p:ext uri="{BB962C8B-B14F-4D97-AF65-F5344CB8AC3E}">
        <p14:creationId xmlns:p14="http://schemas.microsoft.com/office/powerpoint/2010/main" val="19518454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2"/>
          <p:cNvSpPr txBox="1">
            <a:spLocks noChangeArrowheads="1"/>
          </p:cNvSpPr>
          <p:nvPr userDrawn="1"/>
        </p:nvSpPr>
        <p:spPr bwMode="auto">
          <a:xfrm>
            <a:off x="8361363" y="6545263"/>
            <a:ext cx="955675" cy="24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anchor="ctr"/>
          <a:lstStyle>
            <a:defPPr>
              <a:defRPr lang="en-US"/>
            </a:defPPr>
            <a:lvl1pPr algn="l" rtl="0" eaLnBrk="0" fontAlgn="base" hangingPunct="0">
              <a:spcBef>
                <a:spcPct val="0"/>
              </a:spcBef>
              <a:spcAft>
                <a:spcPct val="0"/>
              </a:spcAft>
              <a:defRPr sz="800" kern="1200">
                <a:solidFill>
                  <a:schemeClr val="bg1"/>
                </a:solidFill>
                <a:latin typeface="Arial" pitchFamily="34" charset="0"/>
                <a:ea typeface="ＭＳ Ｐゴシック" pitchFamily="34" charset="-128"/>
                <a:cs typeface="Arial" pitchFamily="34" charset="0"/>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a:defRPr/>
            </a:pPr>
            <a:fld id="{C2D42EF0-01C1-4A96-9ABD-F0DD907D7CD4}" type="slidenum">
              <a:rPr lang="en-US" altLang="en-US" smtClean="0">
                <a:solidFill>
                  <a:srgbClr val="FFFFFF"/>
                </a:solidFill>
              </a:rPr>
              <a:pPr>
                <a:defRPr/>
              </a:pPr>
              <a:t>‹#›</a:t>
            </a:fld>
            <a:r>
              <a:rPr lang="en-US" altLang="en-US" dirty="0" smtClean="0">
                <a:solidFill>
                  <a:srgbClr val="FFFFFF"/>
                </a:solidFill>
              </a:rPr>
              <a:t> of 46 </a:t>
            </a:r>
            <a:endParaRPr lang="en-US" altLang="en-US" dirty="0">
              <a:solidFill>
                <a:srgbClr val="FFFFFF"/>
              </a:solidFill>
            </a:endParaRPr>
          </a:p>
        </p:txBody>
      </p:sp>
    </p:spTree>
    <p:extLst>
      <p:ext uri="{BB962C8B-B14F-4D97-AF65-F5344CB8AC3E}">
        <p14:creationId xmlns:p14="http://schemas.microsoft.com/office/powerpoint/2010/main" val="39915658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604719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4478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4478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236915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14868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779662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973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2"/>
          <p:cNvSpPr txBox="1">
            <a:spLocks noChangeArrowheads="1"/>
          </p:cNvSpPr>
          <p:nvPr userDrawn="1"/>
        </p:nvSpPr>
        <p:spPr bwMode="auto">
          <a:xfrm>
            <a:off x="8361363" y="6545263"/>
            <a:ext cx="955675" cy="24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anchor="ctr"/>
          <a:lstStyle>
            <a:defPPr>
              <a:defRPr lang="en-US"/>
            </a:defPPr>
            <a:lvl1pPr algn="l" rtl="0" eaLnBrk="0" fontAlgn="base" hangingPunct="0">
              <a:spcBef>
                <a:spcPct val="0"/>
              </a:spcBef>
              <a:spcAft>
                <a:spcPct val="0"/>
              </a:spcAft>
              <a:defRPr sz="800" kern="1200">
                <a:solidFill>
                  <a:schemeClr val="bg1"/>
                </a:solidFill>
                <a:latin typeface="Arial" pitchFamily="34" charset="0"/>
                <a:ea typeface="ＭＳ Ｐゴシック" pitchFamily="34" charset="-128"/>
                <a:cs typeface="Arial" pitchFamily="34" charset="0"/>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a:defRPr/>
            </a:pPr>
            <a:fld id="{C2D42EF0-01C1-4A96-9ABD-F0DD907D7CD4}" type="slidenum">
              <a:rPr lang="en-US" altLang="en-US" smtClean="0">
                <a:solidFill>
                  <a:srgbClr val="FFFFFF"/>
                </a:solidFill>
              </a:rPr>
              <a:pPr>
                <a:defRPr/>
              </a:pPr>
              <a:t>‹#›</a:t>
            </a:fld>
            <a:r>
              <a:rPr lang="en-US" altLang="en-US" dirty="0" smtClean="0">
                <a:solidFill>
                  <a:srgbClr val="FFFFFF"/>
                </a:solidFill>
              </a:rPr>
              <a:t> of 46 </a:t>
            </a:r>
            <a:endParaRPr lang="en-US" altLang="en-US" dirty="0">
              <a:solidFill>
                <a:srgbClr val="FFFFFF"/>
              </a:solidFill>
            </a:endParaRPr>
          </a:p>
        </p:txBody>
      </p:sp>
    </p:spTree>
    <p:extLst>
      <p:ext uri="{BB962C8B-B14F-4D97-AF65-F5344CB8AC3E}">
        <p14:creationId xmlns:p14="http://schemas.microsoft.com/office/powerpoint/2010/main" val="27925357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466220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836621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2"/>
          <p:cNvSpPr txBox="1">
            <a:spLocks noChangeArrowheads="1"/>
          </p:cNvSpPr>
          <p:nvPr userDrawn="1"/>
        </p:nvSpPr>
        <p:spPr bwMode="auto">
          <a:xfrm>
            <a:off x="8361363" y="6545263"/>
            <a:ext cx="955675" cy="24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anchor="ctr"/>
          <a:lstStyle>
            <a:defPPr>
              <a:defRPr lang="en-US"/>
            </a:defPPr>
            <a:lvl1pPr algn="l" rtl="0" eaLnBrk="0" fontAlgn="base" hangingPunct="0">
              <a:spcBef>
                <a:spcPct val="0"/>
              </a:spcBef>
              <a:spcAft>
                <a:spcPct val="0"/>
              </a:spcAft>
              <a:defRPr sz="800" kern="1200">
                <a:solidFill>
                  <a:schemeClr val="bg1"/>
                </a:solidFill>
                <a:latin typeface="Arial" pitchFamily="34" charset="0"/>
                <a:ea typeface="ＭＳ Ｐゴシック" pitchFamily="34" charset="-128"/>
                <a:cs typeface="Arial" pitchFamily="34" charset="0"/>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a:defRPr/>
            </a:pPr>
            <a:fld id="{C2D42EF0-01C1-4A96-9ABD-F0DD907D7CD4}" type="slidenum">
              <a:rPr lang="en-US" altLang="en-US" smtClean="0">
                <a:solidFill>
                  <a:srgbClr val="FFFFFF"/>
                </a:solidFill>
              </a:rPr>
              <a:pPr>
                <a:defRPr/>
              </a:pPr>
              <a:t>‹#›</a:t>
            </a:fld>
            <a:r>
              <a:rPr lang="en-US" altLang="en-US" dirty="0" smtClean="0">
                <a:solidFill>
                  <a:srgbClr val="FFFFFF"/>
                </a:solidFill>
              </a:rPr>
              <a:t> of 46 </a:t>
            </a:r>
            <a:endParaRPr lang="en-US" altLang="en-US" dirty="0">
              <a:solidFill>
                <a:srgbClr val="FFFFFF"/>
              </a:solidFill>
            </a:endParaRPr>
          </a:p>
        </p:txBody>
      </p:sp>
    </p:spTree>
    <p:extLst>
      <p:ext uri="{BB962C8B-B14F-4D97-AF65-F5344CB8AC3E}">
        <p14:creationId xmlns:p14="http://schemas.microsoft.com/office/powerpoint/2010/main" val="9550972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597532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6781800" cy="762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228600" y="1447800"/>
            <a:ext cx="8610600" cy="4876800"/>
          </a:xfrm>
        </p:spPr>
        <p:txBody>
          <a:bodyPr/>
          <a:lstStyle/>
          <a:p>
            <a:pPr lvl="0"/>
            <a:endParaRPr lang="en-US" noProof="0" smtClean="0"/>
          </a:p>
        </p:txBody>
      </p:sp>
    </p:spTree>
    <p:extLst>
      <p:ext uri="{BB962C8B-B14F-4D97-AF65-F5344CB8AC3E}">
        <p14:creationId xmlns:p14="http://schemas.microsoft.com/office/powerpoint/2010/main" val="32884255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48"/>
          <p:cNvSpPr>
            <a:spLocks noChangeShapeType="1"/>
          </p:cNvSpPr>
          <p:nvPr userDrawn="1"/>
        </p:nvSpPr>
        <p:spPr bwMode="auto">
          <a:xfrm>
            <a:off x="0" y="0"/>
            <a:ext cx="9144000" cy="0"/>
          </a:xfrm>
          <a:prstGeom prst="line">
            <a:avLst/>
          </a:prstGeom>
          <a:noFill/>
          <a:ln w="9525">
            <a:solidFill>
              <a:srgbClr val="00234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solidFill>
                <a:srgbClr val="000000"/>
              </a:solidFill>
              <a:ea typeface="ＭＳ Ｐゴシック" charset="0"/>
              <a:cs typeface="ＭＳ Ｐゴシック" charset="0"/>
            </a:endParaRPr>
          </a:p>
        </p:txBody>
      </p:sp>
      <p:sp>
        <p:nvSpPr>
          <p:cNvPr id="5" name="Line 49"/>
          <p:cNvSpPr>
            <a:spLocks noChangeShapeType="1"/>
          </p:cNvSpPr>
          <p:nvPr userDrawn="1"/>
        </p:nvSpPr>
        <p:spPr bwMode="auto">
          <a:xfrm>
            <a:off x="9144000" y="0"/>
            <a:ext cx="0" cy="6858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solidFill>
                <a:srgbClr val="000000"/>
              </a:solidFill>
              <a:ea typeface="ＭＳ Ｐゴシック" charset="0"/>
              <a:cs typeface="ＭＳ Ｐゴシック" charset="0"/>
            </a:endParaRPr>
          </a:p>
        </p:txBody>
      </p:sp>
      <p:sp>
        <p:nvSpPr>
          <p:cNvPr id="6" name="Line 51"/>
          <p:cNvSpPr>
            <a:spLocks noChangeShapeType="1"/>
          </p:cNvSpPr>
          <p:nvPr userDrawn="1"/>
        </p:nvSpPr>
        <p:spPr bwMode="auto">
          <a:xfrm>
            <a:off x="0" y="0"/>
            <a:ext cx="0" cy="6858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solidFill>
                <a:srgbClr val="000000"/>
              </a:solidFill>
              <a:ea typeface="ＭＳ Ｐゴシック" charset="0"/>
              <a:cs typeface="ＭＳ Ｐゴシック" charset="0"/>
            </a:endParaRPr>
          </a:p>
        </p:txBody>
      </p:sp>
      <p:pic>
        <p:nvPicPr>
          <p:cNvPr id="7" name="Picture 14" descr="Vitality_logo_TM.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53313" y="309563"/>
            <a:ext cx="13970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5" descr="JH INSURANCE logo rgb.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14325" y="338138"/>
            <a:ext cx="2079625"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7"/>
          <p:cNvSpPr>
            <a:spLocks noChangeArrowheads="1"/>
          </p:cNvSpPr>
          <p:nvPr userDrawn="1"/>
        </p:nvSpPr>
        <p:spPr bwMode="auto">
          <a:xfrm>
            <a:off x="107950" y="6105525"/>
            <a:ext cx="45720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r>
              <a:rPr lang="en-US" altLang="en-US" sz="900" b="1" smtClean="0">
                <a:solidFill>
                  <a:srgbClr val="FFFFFF"/>
                </a:solidFill>
                <a:latin typeface="Arial Narrow" pitchFamily="34" charset="0"/>
                <a:cs typeface="Arial" pitchFamily="34" charset="0"/>
              </a:rPr>
              <a:t>For Agent  Use Only. Not For Use With The Public</a:t>
            </a:r>
            <a:endParaRPr lang="en-US" altLang="en-US" sz="900" smtClean="0">
              <a:solidFill>
                <a:srgbClr val="000000"/>
              </a:solidFill>
            </a:endParaRPr>
          </a:p>
        </p:txBody>
      </p:sp>
      <p:sp>
        <p:nvSpPr>
          <p:cNvPr id="3075" name="Rectangle 3"/>
          <p:cNvSpPr>
            <a:spLocks noGrp="1" noChangeArrowheads="1"/>
          </p:cNvSpPr>
          <p:nvPr>
            <p:ph type="subTitle" idx="1"/>
          </p:nvPr>
        </p:nvSpPr>
        <p:spPr>
          <a:xfrm>
            <a:off x="4419600" y="2819400"/>
            <a:ext cx="3276600" cy="914400"/>
          </a:xfrm>
        </p:spPr>
        <p:txBody>
          <a:bodyPr/>
          <a:lstStyle>
            <a:lvl1pPr marL="0" indent="0">
              <a:buFontTx/>
              <a:buNone/>
              <a:defRPr sz="2000">
                <a:solidFill>
                  <a:schemeClr val="accent6">
                    <a:lumMod val="75000"/>
                  </a:schemeClr>
                </a:solidFill>
                <a:latin typeface="Arial"/>
                <a:cs typeface="Arial"/>
              </a:defRPr>
            </a:lvl1pPr>
          </a:lstStyle>
          <a:p>
            <a:pPr lvl="0"/>
            <a:r>
              <a:rPr lang="en-US" noProof="0" dirty="0" smtClean="0"/>
              <a:t>Click to edit Master subtitle style</a:t>
            </a:r>
          </a:p>
        </p:txBody>
      </p:sp>
      <p:sp>
        <p:nvSpPr>
          <p:cNvPr id="3074" name="Rectangle 2"/>
          <p:cNvSpPr>
            <a:spLocks noGrp="1" noChangeArrowheads="1"/>
          </p:cNvSpPr>
          <p:nvPr>
            <p:ph type="ctrTitle"/>
          </p:nvPr>
        </p:nvSpPr>
        <p:spPr>
          <a:xfrm>
            <a:off x="4419600" y="1905000"/>
            <a:ext cx="4038600" cy="762000"/>
          </a:xfrm>
        </p:spPr>
        <p:txBody>
          <a:bodyPr anchor="b"/>
          <a:lstStyle>
            <a:lvl1pPr>
              <a:defRPr>
                <a:solidFill>
                  <a:schemeClr val="accent6">
                    <a:lumMod val="75000"/>
                  </a:schemeClr>
                </a:solidFill>
                <a:latin typeface="Arial"/>
                <a:cs typeface="Arial"/>
              </a:defRPr>
            </a:lvl1pPr>
          </a:lstStyle>
          <a:p>
            <a:pPr lvl="0"/>
            <a:r>
              <a:rPr lang="en-US" noProof="0" dirty="0" smtClean="0"/>
              <a:t>Click to edit Master title style</a:t>
            </a:r>
          </a:p>
        </p:txBody>
      </p:sp>
      <p:sp>
        <p:nvSpPr>
          <p:cNvPr id="11" name="Rectangle 32"/>
          <p:cNvSpPr txBox="1">
            <a:spLocks noChangeArrowheads="1"/>
          </p:cNvSpPr>
          <p:nvPr userDrawn="1"/>
        </p:nvSpPr>
        <p:spPr bwMode="auto">
          <a:xfrm>
            <a:off x="8361363" y="6545263"/>
            <a:ext cx="955675" cy="24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anchor="ctr"/>
          <a:lstStyle>
            <a:defPPr>
              <a:defRPr lang="en-US"/>
            </a:defPPr>
            <a:lvl1pPr algn="l" rtl="0" eaLnBrk="0" fontAlgn="base" hangingPunct="0">
              <a:spcBef>
                <a:spcPct val="0"/>
              </a:spcBef>
              <a:spcAft>
                <a:spcPct val="0"/>
              </a:spcAft>
              <a:defRPr sz="800" kern="1200">
                <a:solidFill>
                  <a:schemeClr val="bg1"/>
                </a:solidFill>
                <a:latin typeface="Arial" pitchFamily="34" charset="0"/>
                <a:ea typeface="ＭＳ Ｐゴシック" pitchFamily="34" charset="-128"/>
                <a:cs typeface="Arial" pitchFamily="34" charset="0"/>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a:defRPr/>
            </a:pPr>
            <a:fld id="{C2D42EF0-01C1-4A96-9ABD-F0DD907D7CD4}" type="slidenum">
              <a:rPr lang="en-US" altLang="en-US" smtClean="0">
                <a:solidFill>
                  <a:srgbClr val="FFFFFF"/>
                </a:solidFill>
              </a:rPr>
              <a:pPr>
                <a:defRPr/>
              </a:pPr>
              <a:t>‹#›</a:t>
            </a:fld>
            <a:r>
              <a:rPr lang="en-US" altLang="en-US" dirty="0" smtClean="0">
                <a:solidFill>
                  <a:srgbClr val="FFFFFF"/>
                </a:solidFill>
              </a:rPr>
              <a:t> of 46 </a:t>
            </a:r>
            <a:endParaRPr lang="en-US" altLang="en-US" dirty="0">
              <a:solidFill>
                <a:srgbClr val="FFFFFF"/>
              </a:solidFill>
            </a:endParaRPr>
          </a:p>
        </p:txBody>
      </p:sp>
    </p:spTree>
    <p:extLst>
      <p:ext uri="{BB962C8B-B14F-4D97-AF65-F5344CB8AC3E}">
        <p14:creationId xmlns:p14="http://schemas.microsoft.com/office/powerpoint/2010/main" val="42790288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3"/>
          <p:cNvSpPr>
            <a:spLocks noGrp="1"/>
          </p:cNvSpPr>
          <p:nvPr>
            <p:ph type="sldNum" sz="quarter" idx="10"/>
          </p:nvPr>
        </p:nvSpPr>
        <p:spPr>
          <a:xfrm>
            <a:off x="8567738" y="6516688"/>
            <a:ext cx="957262" cy="249237"/>
          </a:xfrm>
          <a:prstGeom prst="rect">
            <a:avLst/>
          </a:prstGeom>
        </p:spPr>
        <p:txBody>
          <a:bodyPr/>
          <a:lstStyle>
            <a:lvl1pPr>
              <a:defRPr/>
            </a:lvl1pPr>
          </a:lstStyle>
          <a:p>
            <a:pPr>
              <a:defRPr/>
            </a:pPr>
            <a:fld id="{FB502CF7-5BD2-4F52-A884-96115F683F51}" type="slidenum">
              <a:rPr lang="en-US" altLang="en-US"/>
              <a:pPr>
                <a:defRPr/>
              </a:pPr>
              <a:t>‹#›</a:t>
            </a:fld>
            <a:r>
              <a:rPr lang="en-US" altLang="en-US" dirty="0"/>
              <a:t>  of 39</a:t>
            </a:r>
          </a:p>
        </p:txBody>
      </p:sp>
    </p:spTree>
    <p:extLst>
      <p:ext uri="{BB962C8B-B14F-4D97-AF65-F5344CB8AC3E}">
        <p14:creationId xmlns:p14="http://schemas.microsoft.com/office/powerpoint/2010/main" val="32533419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2"/>
          <p:cNvSpPr txBox="1">
            <a:spLocks noChangeArrowheads="1"/>
          </p:cNvSpPr>
          <p:nvPr userDrawn="1"/>
        </p:nvSpPr>
        <p:spPr bwMode="auto">
          <a:xfrm>
            <a:off x="8361363" y="6545263"/>
            <a:ext cx="955675" cy="24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anchor="ctr"/>
          <a:lstStyle>
            <a:defPPr>
              <a:defRPr lang="en-US"/>
            </a:defPPr>
            <a:lvl1pPr algn="l" rtl="0" eaLnBrk="0" fontAlgn="base" hangingPunct="0">
              <a:spcBef>
                <a:spcPct val="0"/>
              </a:spcBef>
              <a:spcAft>
                <a:spcPct val="0"/>
              </a:spcAft>
              <a:defRPr sz="800" kern="1200">
                <a:solidFill>
                  <a:schemeClr val="bg1"/>
                </a:solidFill>
                <a:latin typeface="Arial" pitchFamily="34" charset="0"/>
                <a:ea typeface="ＭＳ Ｐゴシック" pitchFamily="34" charset="-128"/>
                <a:cs typeface="Arial" pitchFamily="34" charset="0"/>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a:defRPr/>
            </a:pPr>
            <a:fld id="{C2D42EF0-01C1-4A96-9ABD-F0DD907D7CD4}" type="slidenum">
              <a:rPr lang="en-US" altLang="en-US" smtClean="0">
                <a:solidFill>
                  <a:srgbClr val="FFFFFF"/>
                </a:solidFill>
              </a:rPr>
              <a:pPr>
                <a:defRPr/>
              </a:pPr>
              <a:t>‹#›</a:t>
            </a:fld>
            <a:r>
              <a:rPr lang="en-US" altLang="en-US" dirty="0" smtClean="0">
                <a:solidFill>
                  <a:srgbClr val="FFFFFF"/>
                </a:solidFill>
              </a:rPr>
              <a:t> of 46 </a:t>
            </a:r>
            <a:endParaRPr lang="en-US" altLang="en-US" dirty="0">
              <a:solidFill>
                <a:srgbClr val="FFFFFF"/>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450749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2"/>
          <p:cNvSpPr>
            <a:spLocks noGrp="1" noChangeArrowheads="1"/>
          </p:cNvSpPr>
          <p:nvPr>
            <p:ph type="sldNum" sz="quarter" idx="10"/>
          </p:nvPr>
        </p:nvSpPr>
        <p:spPr>
          <a:xfrm>
            <a:off x="8567738" y="6516688"/>
            <a:ext cx="957262" cy="249237"/>
          </a:xfrm>
          <a:prstGeom prst="rect">
            <a:avLst/>
          </a:prstGeom>
        </p:spPr>
        <p:txBody>
          <a:bodyPr/>
          <a:lstStyle>
            <a:lvl1pPr>
              <a:defRPr/>
            </a:lvl1pPr>
          </a:lstStyle>
          <a:p>
            <a:pPr>
              <a:defRPr/>
            </a:pPr>
            <a:fld id="{4CAE2685-B8C5-4EC2-A6A2-F410ACDABF5B}" type="slidenum">
              <a:rPr lang="en-US" altLang="en-US"/>
              <a:pPr>
                <a:defRPr/>
              </a:pPr>
              <a:t>‹#›</a:t>
            </a:fld>
            <a:r>
              <a:rPr lang="en-US" altLang="en-US" dirty="0"/>
              <a:t> of 39 </a:t>
            </a:r>
          </a:p>
        </p:txBody>
      </p:sp>
    </p:spTree>
    <p:extLst>
      <p:ext uri="{BB962C8B-B14F-4D97-AF65-F5344CB8AC3E}">
        <p14:creationId xmlns:p14="http://schemas.microsoft.com/office/powerpoint/2010/main" val="41120911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4478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4478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32"/>
          <p:cNvSpPr>
            <a:spLocks noGrp="1" noChangeArrowheads="1"/>
          </p:cNvSpPr>
          <p:nvPr>
            <p:ph type="sldNum" sz="quarter" idx="10"/>
          </p:nvPr>
        </p:nvSpPr>
        <p:spPr>
          <a:xfrm>
            <a:off x="8567738" y="6516688"/>
            <a:ext cx="957262" cy="249237"/>
          </a:xfrm>
          <a:prstGeom prst="rect">
            <a:avLst/>
          </a:prstGeom>
        </p:spPr>
        <p:txBody>
          <a:bodyPr/>
          <a:lstStyle>
            <a:lvl1pPr>
              <a:defRPr/>
            </a:lvl1pPr>
          </a:lstStyle>
          <a:p>
            <a:pPr>
              <a:defRPr/>
            </a:pPr>
            <a:fld id="{2CA33791-80E9-4556-B614-AE5AC7DB0D93}" type="slidenum">
              <a:rPr lang="en-US" altLang="en-US"/>
              <a:pPr>
                <a:defRPr/>
              </a:pPr>
              <a:t>‹#›</a:t>
            </a:fld>
            <a:r>
              <a:rPr lang="en-US" altLang="en-US" dirty="0"/>
              <a:t> of 39 </a:t>
            </a:r>
          </a:p>
        </p:txBody>
      </p:sp>
    </p:spTree>
    <p:extLst>
      <p:ext uri="{BB962C8B-B14F-4D97-AF65-F5344CB8AC3E}">
        <p14:creationId xmlns:p14="http://schemas.microsoft.com/office/powerpoint/2010/main" val="1113939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2"/>
          <p:cNvSpPr txBox="1">
            <a:spLocks noChangeArrowheads="1"/>
          </p:cNvSpPr>
          <p:nvPr userDrawn="1"/>
        </p:nvSpPr>
        <p:spPr bwMode="auto">
          <a:xfrm>
            <a:off x="8361363" y="6545263"/>
            <a:ext cx="955675" cy="24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anchor="ctr"/>
          <a:lstStyle>
            <a:defPPr>
              <a:defRPr lang="en-US"/>
            </a:defPPr>
            <a:lvl1pPr algn="l" rtl="0" eaLnBrk="0" fontAlgn="base" hangingPunct="0">
              <a:spcBef>
                <a:spcPct val="0"/>
              </a:spcBef>
              <a:spcAft>
                <a:spcPct val="0"/>
              </a:spcAft>
              <a:defRPr sz="800" kern="1200">
                <a:solidFill>
                  <a:schemeClr val="bg1"/>
                </a:solidFill>
                <a:latin typeface="Arial" pitchFamily="34" charset="0"/>
                <a:ea typeface="ＭＳ Ｐゴシック" pitchFamily="34" charset="-128"/>
                <a:cs typeface="Arial" pitchFamily="34" charset="0"/>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a:defRPr/>
            </a:pPr>
            <a:fld id="{C2D42EF0-01C1-4A96-9ABD-F0DD907D7CD4}" type="slidenum">
              <a:rPr lang="en-US" altLang="en-US" smtClean="0">
                <a:solidFill>
                  <a:srgbClr val="FFFFFF"/>
                </a:solidFill>
              </a:rPr>
              <a:pPr>
                <a:defRPr/>
              </a:pPr>
              <a:t>‹#›</a:t>
            </a:fld>
            <a:r>
              <a:rPr lang="en-US" altLang="en-US" dirty="0" smtClean="0">
                <a:solidFill>
                  <a:srgbClr val="FFFFFF"/>
                </a:solidFill>
              </a:rPr>
              <a:t> of 46 </a:t>
            </a:r>
            <a:endParaRPr lang="en-US" altLang="en-US" dirty="0">
              <a:solidFill>
                <a:srgbClr val="FFFFFF"/>
              </a:solidFill>
            </a:endParaRPr>
          </a:p>
        </p:txBody>
      </p:sp>
    </p:spTree>
    <p:extLst>
      <p:ext uri="{BB962C8B-B14F-4D97-AF65-F5344CB8AC3E}">
        <p14:creationId xmlns:p14="http://schemas.microsoft.com/office/powerpoint/2010/main" val="9292587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Rectangle 32"/>
          <p:cNvSpPr txBox="1">
            <a:spLocks noChangeArrowheads="1"/>
          </p:cNvSpPr>
          <p:nvPr userDrawn="1"/>
        </p:nvSpPr>
        <p:spPr bwMode="auto">
          <a:xfrm>
            <a:off x="8361363" y="6545263"/>
            <a:ext cx="955675" cy="24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anchor="ctr"/>
          <a:lstStyle>
            <a:defPPr>
              <a:defRPr lang="en-US"/>
            </a:defPPr>
            <a:lvl1pPr algn="l" rtl="0" eaLnBrk="0" fontAlgn="base" hangingPunct="0">
              <a:spcBef>
                <a:spcPct val="0"/>
              </a:spcBef>
              <a:spcAft>
                <a:spcPct val="0"/>
              </a:spcAft>
              <a:defRPr sz="800" kern="1200">
                <a:solidFill>
                  <a:schemeClr val="bg1"/>
                </a:solidFill>
                <a:latin typeface="Arial" pitchFamily="34" charset="0"/>
                <a:ea typeface="ＭＳ Ｐゴシック" pitchFamily="34" charset="-128"/>
                <a:cs typeface="Arial" pitchFamily="34" charset="0"/>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a:defRPr/>
            </a:pPr>
            <a:fld id="{C2D42EF0-01C1-4A96-9ABD-F0DD907D7CD4}" type="slidenum">
              <a:rPr lang="en-US" altLang="en-US" smtClean="0">
                <a:solidFill>
                  <a:srgbClr val="FFFFFF"/>
                </a:solidFill>
              </a:rPr>
              <a:pPr>
                <a:defRPr/>
              </a:pPr>
              <a:t>‹#›</a:t>
            </a:fld>
            <a:r>
              <a:rPr lang="en-US" altLang="en-US" dirty="0" smtClean="0">
                <a:solidFill>
                  <a:srgbClr val="FFFFFF"/>
                </a:solidFill>
              </a:rPr>
              <a:t> of 46 </a:t>
            </a:r>
            <a:endParaRPr lang="en-US" altLang="en-US" dirty="0">
              <a:solidFill>
                <a:srgbClr val="FFFFFF"/>
              </a:solidFill>
            </a:endParaRPr>
          </a:p>
        </p:txBody>
      </p:sp>
    </p:spTree>
    <p:extLst>
      <p:ext uri="{BB962C8B-B14F-4D97-AF65-F5344CB8AC3E}">
        <p14:creationId xmlns:p14="http://schemas.microsoft.com/office/powerpoint/2010/main" val="16484128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30636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2"/>
          <p:cNvSpPr>
            <a:spLocks noGrp="1" noChangeArrowheads="1"/>
          </p:cNvSpPr>
          <p:nvPr>
            <p:ph type="sldNum" sz="quarter" idx="10"/>
          </p:nvPr>
        </p:nvSpPr>
        <p:spPr>
          <a:xfrm>
            <a:off x="8567738" y="6516688"/>
            <a:ext cx="957262" cy="249237"/>
          </a:xfrm>
          <a:prstGeom prst="rect">
            <a:avLst/>
          </a:prstGeom>
        </p:spPr>
        <p:txBody>
          <a:bodyPr/>
          <a:lstStyle>
            <a:lvl1pPr>
              <a:defRPr/>
            </a:lvl1pPr>
          </a:lstStyle>
          <a:p>
            <a:pPr>
              <a:defRPr/>
            </a:pPr>
            <a:fld id="{FA956D83-752C-4423-9691-C9C1E0D6EB01}" type="slidenum">
              <a:rPr lang="en-US" altLang="en-US"/>
              <a:pPr>
                <a:defRPr/>
              </a:pPr>
              <a:t>‹#›</a:t>
            </a:fld>
            <a:r>
              <a:rPr lang="en-US" altLang="en-US" dirty="0"/>
              <a:t> of 39 </a:t>
            </a:r>
          </a:p>
        </p:txBody>
      </p:sp>
    </p:spTree>
    <p:extLst>
      <p:ext uri="{BB962C8B-B14F-4D97-AF65-F5344CB8AC3E}">
        <p14:creationId xmlns:p14="http://schemas.microsoft.com/office/powerpoint/2010/main" val="10487451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Rectangle 32"/>
          <p:cNvSpPr txBox="1">
            <a:spLocks noChangeArrowheads="1"/>
          </p:cNvSpPr>
          <p:nvPr userDrawn="1"/>
        </p:nvSpPr>
        <p:spPr bwMode="auto">
          <a:xfrm>
            <a:off x="8361363" y="6545263"/>
            <a:ext cx="955675" cy="24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anchor="ctr"/>
          <a:lstStyle>
            <a:defPPr>
              <a:defRPr lang="en-US"/>
            </a:defPPr>
            <a:lvl1pPr algn="l" rtl="0" eaLnBrk="0" fontAlgn="base" hangingPunct="0">
              <a:spcBef>
                <a:spcPct val="0"/>
              </a:spcBef>
              <a:spcAft>
                <a:spcPct val="0"/>
              </a:spcAft>
              <a:defRPr sz="800" kern="1200">
                <a:solidFill>
                  <a:schemeClr val="bg1"/>
                </a:solidFill>
                <a:latin typeface="Arial" pitchFamily="34" charset="0"/>
                <a:ea typeface="ＭＳ Ｐゴシック" pitchFamily="34" charset="-128"/>
                <a:cs typeface="Arial" pitchFamily="34" charset="0"/>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a:defRPr/>
            </a:pPr>
            <a:fld id="{C2D42EF0-01C1-4A96-9ABD-F0DD907D7CD4}" type="slidenum">
              <a:rPr lang="en-US" altLang="en-US" smtClean="0">
                <a:solidFill>
                  <a:srgbClr val="FFFFFF"/>
                </a:solidFill>
              </a:rPr>
              <a:pPr>
                <a:defRPr/>
              </a:pPr>
              <a:t>‹#›</a:t>
            </a:fld>
            <a:r>
              <a:rPr lang="en-US" altLang="en-US" dirty="0" smtClean="0">
                <a:solidFill>
                  <a:srgbClr val="FFFFFF"/>
                </a:solidFill>
              </a:rPr>
              <a:t> of 46 </a:t>
            </a:r>
            <a:endParaRPr lang="en-US" altLang="en-US" dirty="0">
              <a:solidFill>
                <a:srgbClr val="FFFFFF"/>
              </a:solidFill>
            </a:endParaRPr>
          </a:p>
        </p:txBody>
      </p:sp>
    </p:spTree>
    <p:extLst>
      <p:ext uri="{BB962C8B-B14F-4D97-AF65-F5344CB8AC3E}">
        <p14:creationId xmlns:p14="http://schemas.microsoft.com/office/powerpoint/2010/main" val="11918640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Rectangle 32"/>
          <p:cNvSpPr txBox="1">
            <a:spLocks noChangeArrowheads="1"/>
          </p:cNvSpPr>
          <p:nvPr userDrawn="1"/>
        </p:nvSpPr>
        <p:spPr bwMode="auto">
          <a:xfrm>
            <a:off x="8361363" y="6545263"/>
            <a:ext cx="955675" cy="24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anchor="ctr"/>
          <a:lstStyle>
            <a:defPPr>
              <a:defRPr lang="en-US"/>
            </a:defPPr>
            <a:lvl1pPr algn="l" rtl="0" eaLnBrk="0" fontAlgn="base" hangingPunct="0">
              <a:spcBef>
                <a:spcPct val="0"/>
              </a:spcBef>
              <a:spcAft>
                <a:spcPct val="0"/>
              </a:spcAft>
              <a:defRPr sz="800" kern="1200">
                <a:solidFill>
                  <a:schemeClr val="bg1"/>
                </a:solidFill>
                <a:latin typeface="Arial" pitchFamily="34" charset="0"/>
                <a:ea typeface="ＭＳ Ｐゴシック" pitchFamily="34" charset="-128"/>
                <a:cs typeface="Arial" pitchFamily="34" charset="0"/>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a:defRPr/>
            </a:pPr>
            <a:fld id="{C2D42EF0-01C1-4A96-9ABD-F0DD907D7CD4}" type="slidenum">
              <a:rPr lang="en-US" altLang="en-US" smtClean="0">
                <a:solidFill>
                  <a:srgbClr val="FFFFFF"/>
                </a:solidFill>
              </a:rPr>
              <a:pPr>
                <a:defRPr/>
              </a:pPr>
              <a:t>‹#›</a:t>
            </a:fld>
            <a:r>
              <a:rPr lang="en-US" altLang="en-US" dirty="0" smtClean="0">
                <a:solidFill>
                  <a:srgbClr val="FFFFFF"/>
                </a:solidFill>
              </a:rPr>
              <a:t> of 46 </a:t>
            </a:r>
            <a:endParaRPr lang="en-US" altLang="en-US" dirty="0">
              <a:solidFill>
                <a:srgbClr val="FFFFFF"/>
              </a:solidFill>
            </a:endParaRPr>
          </a:p>
        </p:txBody>
      </p:sp>
    </p:spTree>
    <p:extLst>
      <p:ext uri="{BB962C8B-B14F-4D97-AF65-F5344CB8AC3E}">
        <p14:creationId xmlns:p14="http://schemas.microsoft.com/office/powerpoint/2010/main" val="34607926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2"/>
          <p:cNvSpPr>
            <a:spLocks noGrp="1" noChangeArrowheads="1"/>
          </p:cNvSpPr>
          <p:nvPr>
            <p:ph type="sldNum" sz="quarter" idx="10"/>
          </p:nvPr>
        </p:nvSpPr>
        <p:spPr>
          <a:xfrm>
            <a:off x="8567738" y="6516688"/>
            <a:ext cx="957262" cy="249237"/>
          </a:xfrm>
          <a:prstGeom prst="rect">
            <a:avLst/>
          </a:prstGeom>
        </p:spPr>
        <p:txBody>
          <a:bodyPr/>
          <a:lstStyle>
            <a:lvl1pPr>
              <a:defRPr/>
            </a:lvl1pPr>
          </a:lstStyle>
          <a:p>
            <a:pPr>
              <a:defRPr/>
            </a:pPr>
            <a:fld id="{FD4DF43A-0C3A-4B41-B46B-A282BFAAFC26}" type="slidenum">
              <a:rPr lang="en-US" altLang="en-US"/>
              <a:pPr>
                <a:defRPr/>
              </a:pPr>
              <a:t>‹#›</a:t>
            </a:fld>
            <a:r>
              <a:rPr lang="en-US" altLang="en-US" dirty="0"/>
              <a:t> of 39 </a:t>
            </a:r>
          </a:p>
        </p:txBody>
      </p:sp>
    </p:spTree>
    <p:extLst>
      <p:ext uri="{BB962C8B-B14F-4D97-AF65-F5344CB8AC3E}">
        <p14:creationId xmlns:p14="http://schemas.microsoft.com/office/powerpoint/2010/main" val="22142259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2"/>
          <p:cNvSpPr txBox="1">
            <a:spLocks noChangeArrowheads="1"/>
          </p:cNvSpPr>
          <p:nvPr userDrawn="1"/>
        </p:nvSpPr>
        <p:spPr bwMode="auto">
          <a:xfrm>
            <a:off x="8361363" y="6545263"/>
            <a:ext cx="955675" cy="24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anchor="ctr"/>
          <a:lstStyle>
            <a:defPPr>
              <a:defRPr lang="en-US"/>
            </a:defPPr>
            <a:lvl1pPr algn="l" rtl="0" eaLnBrk="0" fontAlgn="base" hangingPunct="0">
              <a:spcBef>
                <a:spcPct val="0"/>
              </a:spcBef>
              <a:spcAft>
                <a:spcPct val="0"/>
              </a:spcAft>
              <a:defRPr sz="800" kern="1200">
                <a:solidFill>
                  <a:schemeClr val="bg1"/>
                </a:solidFill>
                <a:latin typeface="Arial" pitchFamily="34" charset="0"/>
                <a:ea typeface="ＭＳ Ｐゴシック" pitchFamily="34" charset="-128"/>
                <a:cs typeface="Arial" pitchFamily="34" charset="0"/>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a:defRPr/>
            </a:pPr>
            <a:fld id="{C2D42EF0-01C1-4A96-9ABD-F0DD907D7CD4}" type="slidenum">
              <a:rPr lang="en-US" altLang="en-US" smtClean="0">
                <a:solidFill>
                  <a:srgbClr val="FFFFFF"/>
                </a:solidFill>
              </a:rPr>
              <a:pPr>
                <a:defRPr/>
              </a:pPr>
              <a:t>‹#›</a:t>
            </a:fld>
            <a:r>
              <a:rPr lang="en-US" altLang="en-US" dirty="0" smtClean="0">
                <a:solidFill>
                  <a:srgbClr val="FFFFFF"/>
                </a:solidFill>
              </a:rPr>
              <a:t> of 46 </a:t>
            </a:r>
            <a:endParaRPr lang="en-US" altLang="en-US" dirty="0">
              <a:solidFill>
                <a:srgbClr val="FFFFFF"/>
              </a:solidFill>
            </a:endParaRPr>
          </a:p>
        </p:txBody>
      </p:sp>
    </p:spTree>
    <p:extLst>
      <p:ext uri="{BB962C8B-B14F-4D97-AF65-F5344CB8AC3E}">
        <p14:creationId xmlns:p14="http://schemas.microsoft.com/office/powerpoint/2010/main" val="16232169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6781800" cy="762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228600" y="1447800"/>
            <a:ext cx="8610600" cy="4876800"/>
          </a:xfrm>
        </p:spPr>
        <p:txBody>
          <a:bodyPr/>
          <a:lstStyle/>
          <a:p>
            <a:pPr lvl="0"/>
            <a:endParaRPr lang="en-US" noProof="0" smtClean="0"/>
          </a:p>
        </p:txBody>
      </p:sp>
      <p:sp>
        <p:nvSpPr>
          <p:cNvPr id="4" name="Rectangle 32"/>
          <p:cNvSpPr>
            <a:spLocks noGrp="1" noChangeArrowheads="1"/>
          </p:cNvSpPr>
          <p:nvPr>
            <p:ph type="sldNum" sz="quarter" idx="10"/>
          </p:nvPr>
        </p:nvSpPr>
        <p:spPr>
          <a:xfrm>
            <a:off x="8567738" y="6516688"/>
            <a:ext cx="957262" cy="249237"/>
          </a:xfrm>
          <a:prstGeom prst="rect">
            <a:avLst/>
          </a:prstGeom>
        </p:spPr>
        <p:txBody>
          <a:bodyPr/>
          <a:lstStyle>
            <a:lvl1pPr>
              <a:defRPr/>
            </a:lvl1pPr>
          </a:lstStyle>
          <a:p>
            <a:pPr>
              <a:defRPr/>
            </a:pPr>
            <a:fld id="{1CCD12A2-DD65-43BD-AB82-ADF8B5983809}" type="slidenum">
              <a:rPr lang="en-US" altLang="en-US"/>
              <a:pPr>
                <a:defRPr/>
              </a:pPr>
              <a:t>‹#›</a:t>
            </a:fld>
            <a:r>
              <a:rPr lang="en-US" altLang="en-US" dirty="0"/>
              <a:t> of 39 </a:t>
            </a:r>
          </a:p>
        </p:txBody>
      </p:sp>
    </p:spTree>
    <p:extLst>
      <p:ext uri="{BB962C8B-B14F-4D97-AF65-F5344CB8AC3E}">
        <p14:creationId xmlns:p14="http://schemas.microsoft.com/office/powerpoint/2010/main" val="1674689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4478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4478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2"/>
          <p:cNvSpPr txBox="1">
            <a:spLocks noChangeArrowheads="1"/>
          </p:cNvSpPr>
          <p:nvPr userDrawn="1"/>
        </p:nvSpPr>
        <p:spPr bwMode="auto">
          <a:xfrm>
            <a:off x="8361363" y="6545263"/>
            <a:ext cx="955675" cy="24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anchor="ctr"/>
          <a:lstStyle>
            <a:defPPr>
              <a:defRPr lang="en-US"/>
            </a:defPPr>
            <a:lvl1pPr algn="l" rtl="0" eaLnBrk="0" fontAlgn="base" hangingPunct="0">
              <a:spcBef>
                <a:spcPct val="0"/>
              </a:spcBef>
              <a:spcAft>
                <a:spcPct val="0"/>
              </a:spcAft>
              <a:defRPr sz="800" kern="1200">
                <a:solidFill>
                  <a:schemeClr val="bg1"/>
                </a:solidFill>
                <a:latin typeface="Arial" pitchFamily="34" charset="0"/>
                <a:ea typeface="ＭＳ Ｐゴシック" pitchFamily="34" charset="-128"/>
                <a:cs typeface="Arial" pitchFamily="34" charset="0"/>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a:defRPr/>
            </a:pPr>
            <a:fld id="{C2D42EF0-01C1-4A96-9ABD-F0DD907D7CD4}" type="slidenum">
              <a:rPr lang="en-US" altLang="en-US" smtClean="0">
                <a:solidFill>
                  <a:srgbClr val="FFFFFF"/>
                </a:solidFill>
              </a:rPr>
              <a:pPr>
                <a:defRPr/>
              </a:pPr>
              <a:t>‹#›</a:t>
            </a:fld>
            <a:r>
              <a:rPr lang="en-US" altLang="en-US" dirty="0" smtClean="0">
                <a:solidFill>
                  <a:srgbClr val="FFFFFF"/>
                </a:solidFill>
              </a:rPr>
              <a:t> of 46 </a:t>
            </a:r>
            <a:endParaRPr lang="en-US" altLang="en-US" dirty="0">
              <a:solidFill>
                <a:srgbClr val="FFFFFF"/>
              </a:solidFill>
            </a:endParaRPr>
          </a:p>
        </p:txBody>
      </p:sp>
    </p:spTree>
    <p:extLst>
      <p:ext uri="{BB962C8B-B14F-4D97-AF65-F5344CB8AC3E}">
        <p14:creationId xmlns:p14="http://schemas.microsoft.com/office/powerpoint/2010/main" val="32764808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2"/>
          <p:cNvSpPr txBox="1">
            <a:spLocks noChangeArrowheads="1"/>
          </p:cNvSpPr>
          <p:nvPr userDrawn="1"/>
        </p:nvSpPr>
        <p:spPr bwMode="auto">
          <a:xfrm>
            <a:off x="8361363" y="6545263"/>
            <a:ext cx="955675" cy="24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anchor="ctr"/>
          <a:lstStyle>
            <a:defPPr>
              <a:defRPr lang="en-US"/>
            </a:defPPr>
            <a:lvl1pPr algn="l" rtl="0" eaLnBrk="0" fontAlgn="base" hangingPunct="0">
              <a:spcBef>
                <a:spcPct val="0"/>
              </a:spcBef>
              <a:spcAft>
                <a:spcPct val="0"/>
              </a:spcAft>
              <a:defRPr sz="800" kern="1200">
                <a:solidFill>
                  <a:schemeClr val="bg1"/>
                </a:solidFill>
                <a:latin typeface="Arial" pitchFamily="34" charset="0"/>
                <a:ea typeface="ＭＳ Ｐゴシック" pitchFamily="34" charset="-128"/>
                <a:cs typeface="Arial" pitchFamily="34" charset="0"/>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a:defRPr/>
            </a:pPr>
            <a:fld id="{C2D42EF0-01C1-4A96-9ABD-F0DD907D7CD4}" type="slidenum">
              <a:rPr lang="en-US" altLang="en-US" smtClean="0">
                <a:solidFill>
                  <a:srgbClr val="FFFFFF"/>
                </a:solidFill>
              </a:rPr>
              <a:pPr>
                <a:defRPr/>
              </a:pPr>
              <a:t>‹#›</a:t>
            </a:fld>
            <a:r>
              <a:rPr lang="en-US" altLang="en-US" dirty="0" smtClean="0">
                <a:solidFill>
                  <a:srgbClr val="FFFFFF"/>
                </a:solidFill>
              </a:rPr>
              <a:t> of 46 </a:t>
            </a:r>
            <a:endParaRPr lang="en-US" altLang="en-US" dirty="0">
              <a:solidFill>
                <a:srgbClr val="FFFFFF"/>
              </a:solidFill>
            </a:endParaRPr>
          </a:p>
        </p:txBody>
      </p:sp>
    </p:spTree>
    <p:extLst>
      <p:ext uri="{BB962C8B-B14F-4D97-AF65-F5344CB8AC3E}">
        <p14:creationId xmlns:p14="http://schemas.microsoft.com/office/powerpoint/2010/main" val="2702405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2"/>
          <p:cNvSpPr txBox="1">
            <a:spLocks noChangeArrowheads="1"/>
          </p:cNvSpPr>
          <p:nvPr userDrawn="1"/>
        </p:nvSpPr>
        <p:spPr bwMode="auto">
          <a:xfrm>
            <a:off x="8361363" y="6545263"/>
            <a:ext cx="955675" cy="24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anchor="ctr"/>
          <a:lstStyle>
            <a:defPPr>
              <a:defRPr lang="en-US"/>
            </a:defPPr>
            <a:lvl1pPr algn="l" rtl="0" eaLnBrk="0" fontAlgn="base" hangingPunct="0">
              <a:spcBef>
                <a:spcPct val="0"/>
              </a:spcBef>
              <a:spcAft>
                <a:spcPct val="0"/>
              </a:spcAft>
              <a:defRPr sz="800" kern="1200">
                <a:solidFill>
                  <a:schemeClr val="bg1"/>
                </a:solidFill>
                <a:latin typeface="Arial" pitchFamily="34" charset="0"/>
                <a:ea typeface="ＭＳ Ｐゴシック" pitchFamily="34" charset="-128"/>
                <a:cs typeface="Arial" pitchFamily="34" charset="0"/>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a:defRPr/>
            </a:pPr>
            <a:fld id="{C2D42EF0-01C1-4A96-9ABD-F0DD907D7CD4}" type="slidenum">
              <a:rPr lang="en-US" altLang="en-US" smtClean="0">
                <a:solidFill>
                  <a:srgbClr val="FFFFFF"/>
                </a:solidFill>
              </a:rPr>
              <a:pPr>
                <a:defRPr/>
              </a:pPr>
              <a:t>‹#›</a:t>
            </a:fld>
            <a:r>
              <a:rPr lang="en-US" altLang="en-US" dirty="0" smtClean="0">
                <a:solidFill>
                  <a:srgbClr val="FFFFFF"/>
                </a:solidFill>
              </a:rPr>
              <a:t> of 46 </a:t>
            </a:r>
            <a:endParaRPr lang="en-US" altLang="en-US" dirty="0">
              <a:solidFill>
                <a:srgbClr val="FFFFFF"/>
              </a:solidFill>
            </a:endParaRPr>
          </a:p>
        </p:txBody>
      </p:sp>
    </p:spTree>
    <p:extLst>
      <p:ext uri="{BB962C8B-B14F-4D97-AF65-F5344CB8AC3E}">
        <p14:creationId xmlns:p14="http://schemas.microsoft.com/office/powerpoint/2010/main" val="400420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2"/>
          <p:cNvSpPr txBox="1">
            <a:spLocks noChangeArrowheads="1"/>
          </p:cNvSpPr>
          <p:nvPr userDrawn="1"/>
        </p:nvSpPr>
        <p:spPr bwMode="auto">
          <a:xfrm>
            <a:off x="8361363" y="6545263"/>
            <a:ext cx="955675" cy="24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anchor="ctr"/>
          <a:lstStyle>
            <a:defPPr>
              <a:defRPr lang="en-US"/>
            </a:defPPr>
            <a:lvl1pPr algn="l" rtl="0" eaLnBrk="0" fontAlgn="base" hangingPunct="0">
              <a:spcBef>
                <a:spcPct val="0"/>
              </a:spcBef>
              <a:spcAft>
                <a:spcPct val="0"/>
              </a:spcAft>
              <a:defRPr sz="800" kern="1200">
                <a:solidFill>
                  <a:schemeClr val="bg1"/>
                </a:solidFill>
                <a:latin typeface="Arial" pitchFamily="34" charset="0"/>
                <a:ea typeface="ＭＳ Ｐゴシック" pitchFamily="34" charset="-128"/>
                <a:cs typeface="Arial" pitchFamily="34" charset="0"/>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a:defRPr/>
            </a:pPr>
            <a:fld id="{C2D42EF0-01C1-4A96-9ABD-F0DD907D7CD4}" type="slidenum">
              <a:rPr lang="en-US" altLang="en-US" smtClean="0">
                <a:solidFill>
                  <a:srgbClr val="FFFFFF"/>
                </a:solidFill>
              </a:rPr>
              <a:pPr>
                <a:defRPr/>
              </a:pPr>
              <a:t>‹#›</a:t>
            </a:fld>
            <a:r>
              <a:rPr lang="en-US" altLang="en-US" dirty="0" smtClean="0">
                <a:solidFill>
                  <a:srgbClr val="FFFFFF"/>
                </a:solidFill>
              </a:rPr>
              <a:t> of 46 </a:t>
            </a:r>
            <a:endParaRPr lang="en-US" altLang="en-US" dirty="0">
              <a:solidFill>
                <a:srgbClr val="FFFFFF"/>
              </a:solidFill>
            </a:endParaRPr>
          </a:p>
        </p:txBody>
      </p:sp>
    </p:spTree>
    <p:extLst>
      <p:ext uri="{BB962C8B-B14F-4D97-AF65-F5344CB8AC3E}">
        <p14:creationId xmlns:p14="http://schemas.microsoft.com/office/powerpoint/2010/main" val="2058062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2"/>
          <p:cNvSpPr txBox="1">
            <a:spLocks noChangeArrowheads="1"/>
          </p:cNvSpPr>
          <p:nvPr userDrawn="1"/>
        </p:nvSpPr>
        <p:spPr bwMode="auto">
          <a:xfrm>
            <a:off x="8361363" y="6545263"/>
            <a:ext cx="955675" cy="24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anchor="ctr"/>
          <a:lstStyle>
            <a:defPPr>
              <a:defRPr lang="en-US"/>
            </a:defPPr>
            <a:lvl1pPr algn="l" rtl="0" eaLnBrk="0" fontAlgn="base" hangingPunct="0">
              <a:spcBef>
                <a:spcPct val="0"/>
              </a:spcBef>
              <a:spcAft>
                <a:spcPct val="0"/>
              </a:spcAft>
              <a:defRPr sz="800" kern="1200">
                <a:solidFill>
                  <a:schemeClr val="bg1"/>
                </a:solidFill>
                <a:latin typeface="Arial" pitchFamily="34" charset="0"/>
                <a:ea typeface="ＭＳ Ｐゴシック" pitchFamily="34" charset="-128"/>
                <a:cs typeface="Arial" pitchFamily="34" charset="0"/>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a:defRPr/>
            </a:pPr>
            <a:fld id="{C2D42EF0-01C1-4A96-9ABD-F0DD907D7CD4}" type="slidenum">
              <a:rPr lang="en-US" altLang="en-US" smtClean="0">
                <a:solidFill>
                  <a:srgbClr val="FFFFFF"/>
                </a:solidFill>
              </a:rPr>
              <a:pPr>
                <a:defRPr/>
              </a:pPr>
              <a:t>‹#›</a:t>
            </a:fld>
            <a:r>
              <a:rPr lang="en-US" altLang="en-US" dirty="0" smtClean="0">
                <a:solidFill>
                  <a:srgbClr val="FFFFFF"/>
                </a:solidFill>
              </a:rPr>
              <a:t> of 46 </a:t>
            </a:r>
            <a:endParaRPr lang="en-US" altLang="en-US" dirty="0">
              <a:solidFill>
                <a:srgbClr val="FFFFFF"/>
              </a:solidFill>
            </a:endParaRPr>
          </a:p>
        </p:txBody>
      </p:sp>
    </p:spTree>
    <p:extLst>
      <p:ext uri="{BB962C8B-B14F-4D97-AF65-F5344CB8AC3E}">
        <p14:creationId xmlns:p14="http://schemas.microsoft.com/office/powerpoint/2010/main" val="24206280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2"/>
          <p:cNvSpPr txBox="1">
            <a:spLocks noChangeArrowheads="1"/>
          </p:cNvSpPr>
          <p:nvPr userDrawn="1"/>
        </p:nvSpPr>
        <p:spPr bwMode="auto">
          <a:xfrm>
            <a:off x="8361363" y="6545263"/>
            <a:ext cx="955675" cy="24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anchor="ctr"/>
          <a:lstStyle>
            <a:defPPr>
              <a:defRPr lang="en-US"/>
            </a:defPPr>
            <a:lvl1pPr algn="l" rtl="0" eaLnBrk="0" fontAlgn="base" hangingPunct="0">
              <a:spcBef>
                <a:spcPct val="0"/>
              </a:spcBef>
              <a:spcAft>
                <a:spcPct val="0"/>
              </a:spcAft>
              <a:defRPr sz="800" kern="1200">
                <a:solidFill>
                  <a:schemeClr val="bg1"/>
                </a:solidFill>
                <a:latin typeface="Arial" pitchFamily="34" charset="0"/>
                <a:ea typeface="ＭＳ Ｐゴシック" pitchFamily="34" charset="-128"/>
                <a:cs typeface="Arial" pitchFamily="34" charset="0"/>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a:defRPr/>
            </a:pPr>
            <a:fld id="{C2D42EF0-01C1-4A96-9ABD-F0DD907D7CD4}" type="slidenum">
              <a:rPr lang="en-US" altLang="en-US" smtClean="0">
                <a:solidFill>
                  <a:srgbClr val="FFFFFF"/>
                </a:solidFill>
              </a:rPr>
              <a:pPr>
                <a:defRPr/>
              </a:pPr>
              <a:t>‹#›</a:t>
            </a:fld>
            <a:r>
              <a:rPr lang="en-US" altLang="en-US" dirty="0" smtClean="0">
                <a:solidFill>
                  <a:srgbClr val="FFFFFF"/>
                </a:solidFill>
              </a:rPr>
              <a:t> of 46 </a:t>
            </a:r>
            <a:endParaRPr lang="en-US" altLang="en-US" dirty="0">
              <a:solidFill>
                <a:srgbClr val="FFFFFF"/>
              </a:solidFill>
            </a:endParaRPr>
          </a:p>
        </p:txBody>
      </p:sp>
    </p:spTree>
    <p:extLst>
      <p:ext uri="{BB962C8B-B14F-4D97-AF65-F5344CB8AC3E}">
        <p14:creationId xmlns:p14="http://schemas.microsoft.com/office/powerpoint/2010/main" val="2066974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0" y="6407150"/>
            <a:ext cx="9144000" cy="434975"/>
          </a:xfrm>
          <a:prstGeom prst="rect">
            <a:avLst/>
          </a:prstGeom>
          <a:solidFill>
            <a:srgbClr val="1A588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Rectangle 2"/>
          <p:cNvSpPr>
            <a:spLocks noGrp="1" noChangeArrowheads="1"/>
          </p:cNvSpPr>
          <p:nvPr>
            <p:ph type="title"/>
          </p:nvPr>
        </p:nvSpPr>
        <p:spPr bwMode="auto">
          <a:xfrm>
            <a:off x="304800" y="228600"/>
            <a:ext cx="6781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 name="Rectangle 3"/>
          <p:cNvSpPr>
            <a:spLocks noGrp="1" noChangeArrowheads="1"/>
          </p:cNvSpPr>
          <p:nvPr>
            <p:ph type="body" idx="1"/>
          </p:nvPr>
        </p:nvSpPr>
        <p:spPr bwMode="auto">
          <a:xfrm>
            <a:off x="228600" y="1447800"/>
            <a:ext cx="86106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54" name="Line 30"/>
          <p:cNvSpPr>
            <a:spLocks noChangeShapeType="1"/>
          </p:cNvSpPr>
          <p:nvPr userDrawn="1"/>
        </p:nvSpPr>
        <p:spPr bwMode="auto">
          <a:xfrm>
            <a:off x="0" y="1219200"/>
            <a:ext cx="9144000"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ea typeface="ＭＳ Ｐゴシック" charset="0"/>
              <a:cs typeface="ＭＳ Ｐゴシック" charset="0"/>
            </a:endParaRPr>
          </a:p>
        </p:txBody>
      </p:sp>
      <p:sp>
        <p:nvSpPr>
          <p:cNvPr id="1063" name="Line 39"/>
          <p:cNvSpPr>
            <a:spLocks noChangeShapeType="1"/>
          </p:cNvSpPr>
          <p:nvPr userDrawn="1"/>
        </p:nvSpPr>
        <p:spPr bwMode="auto">
          <a:xfrm>
            <a:off x="0" y="0"/>
            <a:ext cx="9144000" cy="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ea typeface="ＭＳ Ｐゴシック" charset="0"/>
              <a:cs typeface="ＭＳ Ｐゴシック" charset="0"/>
            </a:endParaRPr>
          </a:p>
        </p:txBody>
      </p:sp>
      <p:sp>
        <p:nvSpPr>
          <p:cNvPr id="1064" name="Line 40"/>
          <p:cNvSpPr>
            <a:spLocks noChangeShapeType="1"/>
          </p:cNvSpPr>
          <p:nvPr userDrawn="1"/>
        </p:nvSpPr>
        <p:spPr bwMode="auto">
          <a:xfrm>
            <a:off x="9144000" y="0"/>
            <a:ext cx="0" cy="685800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ea typeface="ＭＳ Ｐゴシック" charset="0"/>
              <a:cs typeface="ＭＳ Ｐゴシック" charset="0"/>
            </a:endParaRPr>
          </a:p>
        </p:txBody>
      </p:sp>
      <p:sp>
        <p:nvSpPr>
          <p:cNvPr id="22" name="Rectangle 21"/>
          <p:cNvSpPr/>
          <p:nvPr userDrawn="1"/>
        </p:nvSpPr>
        <p:spPr>
          <a:xfrm>
            <a:off x="0" y="1065213"/>
            <a:ext cx="9144000" cy="182562"/>
          </a:xfrm>
          <a:prstGeom prst="rect">
            <a:avLst/>
          </a:prstGeom>
          <a:solidFill>
            <a:srgbClr val="1A588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33" name="Rectangle 14"/>
          <p:cNvSpPr>
            <a:spLocks noChangeArrowheads="1"/>
          </p:cNvSpPr>
          <p:nvPr userDrawn="1"/>
        </p:nvSpPr>
        <p:spPr bwMode="auto">
          <a:xfrm>
            <a:off x="107950" y="6451600"/>
            <a:ext cx="45720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defRPr/>
            </a:pPr>
            <a:r>
              <a:rPr lang="en-US" altLang="en-US" sz="900" b="1" smtClean="0">
                <a:solidFill>
                  <a:schemeClr val="bg1"/>
                </a:solidFill>
                <a:latin typeface="Arial Narrow" pitchFamily="34" charset="0"/>
                <a:cs typeface="Arial" charset="0"/>
              </a:rPr>
              <a:t>For Agent  Use Only. Not For Use With The Public.</a:t>
            </a:r>
            <a:endParaRPr lang="en-US" altLang="en-US" sz="900" smtClean="0"/>
          </a:p>
        </p:txBody>
      </p:sp>
    </p:spTree>
  </p:cSld>
  <p:clrMap bg1="lt1" tx1="dk1" bg2="lt2" tx2="dk2" accent1="accent1" accent2="accent2" accent3="accent3" accent4="accent4" accent5="accent5" accent6="accent6" hlink="hlink" folHlink="folHlink"/>
  <p:sldLayoutIdLst>
    <p:sldLayoutId id="2147485083" r:id="rId1"/>
    <p:sldLayoutId id="2147485060" r:id="rId2"/>
    <p:sldLayoutId id="2147485061" r:id="rId3"/>
    <p:sldLayoutId id="2147485062" r:id="rId4"/>
    <p:sldLayoutId id="2147485063" r:id="rId5"/>
    <p:sldLayoutId id="2147485064" r:id="rId6"/>
    <p:sldLayoutId id="2147485065" r:id="rId7"/>
    <p:sldLayoutId id="2147485066" r:id="rId8"/>
    <p:sldLayoutId id="2147485067" r:id="rId9"/>
    <p:sldLayoutId id="2147485068" r:id="rId10"/>
    <p:sldLayoutId id="2147485069" r:id="rId11"/>
    <p:sldLayoutId id="2147485070" r:id="rId12"/>
  </p:sldLayoutIdLst>
  <p:timing>
    <p:tnLst>
      <p:par>
        <p:cTn id="1" dur="indefinite" restart="never" nodeType="tmRoot"/>
      </p:par>
    </p:tnLst>
  </p:timing>
  <p:txStyles>
    <p:titleStyle>
      <a:lvl1pPr algn="l" rtl="0" eaLnBrk="0" fontAlgn="base" hangingPunct="0">
        <a:spcBef>
          <a:spcPct val="0"/>
        </a:spcBef>
        <a:spcAft>
          <a:spcPct val="0"/>
        </a:spcAft>
        <a:defRPr sz="2800">
          <a:solidFill>
            <a:srgbClr val="2F5074"/>
          </a:solidFill>
          <a:latin typeface="Arial"/>
          <a:ea typeface="ＭＳ Ｐゴシック" pitchFamily="34" charset="-128"/>
          <a:cs typeface="Arial"/>
        </a:defRPr>
      </a:lvl1pPr>
      <a:lvl2pPr algn="l" rtl="0" eaLnBrk="0" fontAlgn="base" hangingPunct="0">
        <a:spcBef>
          <a:spcPct val="0"/>
        </a:spcBef>
        <a:spcAft>
          <a:spcPct val="0"/>
        </a:spcAft>
        <a:defRPr sz="2800">
          <a:solidFill>
            <a:srgbClr val="2F5074"/>
          </a:solidFill>
          <a:latin typeface="Arial" charset="0"/>
          <a:ea typeface="ＭＳ Ｐゴシック" pitchFamily="34" charset="-128"/>
          <a:cs typeface="Arial" charset="0"/>
        </a:defRPr>
      </a:lvl2pPr>
      <a:lvl3pPr algn="l" rtl="0" eaLnBrk="0" fontAlgn="base" hangingPunct="0">
        <a:spcBef>
          <a:spcPct val="0"/>
        </a:spcBef>
        <a:spcAft>
          <a:spcPct val="0"/>
        </a:spcAft>
        <a:defRPr sz="2800">
          <a:solidFill>
            <a:srgbClr val="2F5074"/>
          </a:solidFill>
          <a:latin typeface="Arial" charset="0"/>
          <a:ea typeface="ＭＳ Ｐゴシック" pitchFamily="34" charset="-128"/>
          <a:cs typeface="Arial" charset="0"/>
        </a:defRPr>
      </a:lvl3pPr>
      <a:lvl4pPr algn="l" rtl="0" eaLnBrk="0" fontAlgn="base" hangingPunct="0">
        <a:spcBef>
          <a:spcPct val="0"/>
        </a:spcBef>
        <a:spcAft>
          <a:spcPct val="0"/>
        </a:spcAft>
        <a:defRPr sz="2800">
          <a:solidFill>
            <a:srgbClr val="2F5074"/>
          </a:solidFill>
          <a:latin typeface="Arial" charset="0"/>
          <a:ea typeface="ＭＳ Ｐゴシック" pitchFamily="34" charset="-128"/>
          <a:cs typeface="Arial" charset="0"/>
        </a:defRPr>
      </a:lvl4pPr>
      <a:lvl5pPr algn="l" rtl="0" eaLnBrk="0" fontAlgn="base" hangingPunct="0">
        <a:spcBef>
          <a:spcPct val="0"/>
        </a:spcBef>
        <a:spcAft>
          <a:spcPct val="0"/>
        </a:spcAft>
        <a:defRPr sz="2800">
          <a:solidFill>
            <a:srgbClr val="2F5074"/>
          </a:solidFill>
          <a:latin typeface="Arial" charset="0"/>
          <a:ea typeface="ＭＳ Ｐゴシック" pitchFamily="34" charset="-128"/>
          <a:cs typeface="Arial" charset="0"/>
        </a:defRPr>
      </a:lvl5pPr>
      <a:lvl6pPr marL="457200" algn="l" rtl="0" fontAlgn="base">
        <a:spcBef>
          <a:spcPct val="0"/>
        </a:spcBef>
        <a:spcAft>
          <a:spcPct val="0"/>
        </a:spcAft>
        <a:defRPr sz="2800" b="1">
          <a:solidFill>
            <a:schemeClr val="bg1"/>
          </a:solidFill>
          <a:latin typeface="Verdana" charset="0"/>
          <a:ea typeface="ＭＳ Ｐゴシック" charset="0"/>
        </a:defRPr>
      </a:lvl6pPr>
      <a:lvl7pPr marL="914400" algn="l" rtl="0" fontAlgn="base">
        <a:spcBef>
          <a:spcPct val="0"/>
        </a:spcBef>
        <a:spcAft>
          <a:spcPct val="0"/>
        </a:spcAft>
        <a:defRPr sz="2800" b="1">
          <a:solidFill>
            <a:schemeClr val="bg1"/>
          </a:solidFill>
          <a:latin typeface="Verdana" charset="0"/>
          <a:ea typeface="ＭＳ Ｐゴシック" charset="0"/>
        </a:defRPr>
      </a:lvl7pPr>
      <a:lvl8pPr marL="1371600" algn="l" rtl="0" fontAlgn="base">
        <a:spcBef>
          <a:spcPct val="0"/>
        </a:spcBef>
        <a:spcAft>
          <a:spcPct val="0"/>
        </a:spcAft>
        <a:defRPr sz="2800" b="1">
          <a:solidFill>
            <a:schemeClr val="bg1"/>
          </a:solidFill>
          <a:latin typeface="Verdana" charset="0"/>
          <a:ea typeface="ＭＳ Ｐゴシック" charset="0"/>
        </a:defRPr>
      </a:lvl8pPr>
      <a:lvl9pPr marL="1828800" algn="l" rtl="0" fontAlgn="base">
        <a:spcBef>
          <a:spcPct val="0"/>
        </a:spcBef>
        <a:spcAft>
          <a:spcPct val="0"/>
        </a:spcAft>
        <a:defRPr sz="2800" b="1">
          <a:solidFill>
            <a:schemeClr val="bg1"/>
          </a:solidFill>
          <a:latin typeface="Verdana" charset="0"/>
          <a:ea typeface="ＭＳ Ｐゴシック" charset="0"/>
        </a:defRPr>
      </a:lvl9pPr>
    </p:titleStyle>
    <p:bodyStyle>
      <a:lvl1pPr marL="342900" indent="-342900" algn="l" rtl="0" eaLnBrk="0" fontAlgn="base" hangingPunct="0">
        <a:spcBef>
          <a:spcPts val="1800"/>
        </a:spcBef>
        <a:spcAft>
          <a:spcPct val="0"/>
        </a:spcAft>
        <a:buClr>
          <a:srgbClr val="35587F"/>
        </a:buClr>
        <a:buChar char="•"/>
        <a:defRPr sz="2000">
          <a:solidFill>
            <a:srgbClr val="002D62"/>
          </a:solidFill>
          <a:latin typeface="Arial"/>
          <a:ea typeface="ＭＳ Ｐゴシック" pitchFamily="34" charset="-128"/>
          <a:cs typeface="Arial"/>
        </a:defRPr>
      </a:lvl1pPr>
      <a:lvl2pPr marL="742950" indent="-285750" algn="l" rtl="0" eaLnBrk="0" fontAlgn="base" hangingPunct="0">
        <a:spcBef>
          <a:spcPct val="20000"/>
        </a:spcBef>
        <a:spcAft>
          <a:spcPct val="0"/>
        </a:spcAft>
        <a:buClr>
          <a:srgbClr val="35587F"/>
        </a:buClr>
        <a:buChar char="–"/>
        <a:defRPr>
          <a:solidFill>
            <a:srgbClr val="002D62"/>
          </a:solidFill>
          <a:latin typeface="Arial"/>
          <a:ea typeface="ＭＳ Ｐゴシック" pitchFamily="34" charset="-128"/>
          <a:cs typeface="Arial"/>
        </a:defRPr>
      </a:lvl2pPr>
      <a:lvl3pPr marL="1143000" indent="-228600" algn="l" rtl="0" eaLnBrk="0" fontAlgn="base" hangingPunct="0">
        <a:spcBef>
          <a:spcPct val="20000"/>
        </a:spcBef>
        <a:spcAft>
          <a:spcPct val="0"/>
        </a:spcAft>
        <a:buClr>
          <a:srgbClr val="35587F"/>
        </a:buClr>
        <a:buChar char="•"/>
        <a:defRPr sz="1600">
          <a:solidFill>
            <a:srgbClr val="002D62"/>
          </a:solidFill>
          <a:latin typeface="Arial"/>
          <a:ea typeface="ＭＳ Ｐゴシック" pitchFamily="34" charset="-128"/>
          <a:cs typeface="Arial"/>
        </a:defRPr>
      </a:lvl3pPr>
      <a:lvl4pPr marL="1600200" indent="-228600" algn="l" rtl="0" eaLnBrk="0" fontAlgn="base" hangingPunct="0">
        <a:spcBef>
          <a:spcPct val="20000"/>
        </a:spcBef>
        <a:spcAft>
          <a:spcPct val="0"/>
        </a:spcAft>
        <a:buClr>
          <a:srgbClr val="35587F"/>
        </a:buClr>
        <a:buChar char="–"/>
        <a:defRPr sz="1400">
          <a:solidFill>
            <a:srgbClr val="002D62"/>
          </a:solidFill>
          <a:latin typeface="Arial"/>
          <a:ea typeface="ＭＳ Ｐゴシック" pitchFamily="34" charset="-128"/>
          <a:cs typeface="Arial"/>
        </a:defRPr>
      </a:lvl4pPr>
      <a:lvl5pPr marL="2057400" indent="-228600" algn="l" rtl="0" eaLnBrk="0" fontAlgn="base" hangingPunct="0">
        <a:spcBef>
          <a:spcPct val="20000"/>
        </a:spcBef>
        <a:spcAft>
          <a:spcPct val="0"/>
        </a:spcAft>
        <a:buClr>
          <a:srgbClr val="35587F"/>
        </a:buClr>
        <a:buChar char="»"/>
        <a:defRPr sz="1200">
          <a:solidFill>
            <a:srgbClr val="002D62"/>
          </a:solidFill>
          <a:latin typeface="Arial"/>
          <a:ea typeface="ＭＳ Ｐゴシック" pitchFamily="34" charset="-128"/>
          <a:cs typeface="Arial"/>
        </a:defRPr>
      </a:lvl5pPr>
      <a:lvl6pPr marL="2514600" indent="-228600" algn="l" rtl="0" fontAlgn="base">
        <a:spcBef>
          <a:spcPct val="20000"/>
        </a:spcBef>
        <a:spcAft>
          <a:spcPct val="0"/>
        </a:spcAft>
        <a:buClr>
          <a:srgbClr val="35587F"/>
        </a:buClr>
        <a:buChar char="»"/>
        <a:defRPr sz="1400">
          <a:solidFill>
            <a:srgbClr val="002D62"/>
          </a:solidFill>
          <a:latin typeface="+mn-lt"/>
          <a:ea typeface="+mn-ea"/>
        </a:defRPr>
      </a:lvl6pPr>
      <a:lvl7pPr marL="2971800" indent="-228600" algn="l" rtl="0" fontAlgn="base">
        <a:spcBef>
          <a:spcPct val="20000"/>
        </a:spcBef>
        <a:spcAft>
          <a:spcPct val="0"/>
        </a:spcAft>
        <a:buClr>
          <a:srgbClr val="35587F"/>
        </a:buClr>
        <a:buChar char="»"/>
        <a:defRPr sz="1400">
          <a:solidFill>
            <a:srgbClr val="002D62"/>
          </a:solidFill>
          <a:latin typeface="+mn-lt"/>
          <a:ea typeface="+mn-ea"/>
        </a:defRPr>
      </a:lvl7pPr>
      <a:lvl8pPr marL="3429000" indent="-228600" algn="l" rtl="0" fontAlgn="base">
        <a:spcBef>
          <a:spcPct val="20000"/>
        </a:spcBef>
        <a:spcAft>
          <a:spcPct val="0"/>
        </a:spcAft>
        <a:buClr>
          <a:srgbClr val="35587F"/>
        </a:buClr>
        <a:buChar char="»"/>
        <a:defRPr sz="1400">
          <a:solidFill>
            <a:srgbClr val="002D62"/>
          </a:solidFill>
          <a:latin typeface="+mn-lt"/>
          <a:ea typeface="+mn-ea"/>
        </a:defRPr>
      </a:lvl8pPr>
      <a:lvl9pPr marL="3886200" indent="-228600" algn="l" rtl="0" fontAlgn="base">
        <a:spcBef>
          <a:spcPct val="20000"/>
        </a:spcBef>
        <a:spcAft>
          <a:spcPct val="0"/>
        </a:spcAft>
        <a:buClr>
          <a:srgbClr val="35587F"/>
        </a:buClr>
        <a:buChar char="»"/>
        <a:defRPr sz="1400">
          <a:solidFill>
            <a:srgbClr val="002D62"/>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0" y="6423025"/>
            <a:ext cx="9144000" cy="434975"/>
          </a:xfrm>
          <a:prstGeom prst="rect">
            <a:avLst/>
          </a:prstGeom>
          <a:solidFill>
            <a:srgbClr val="1A588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2" name="Rectangle 2"/>
          <p:cNvSpPr>
            <a:spLocks noGrp="1" noChangeArrowheads="1"/>
          </p:cNvSpPr>
          <p:nvPr>
            <p:ph type="title"/>
          </p:nvPr>
        </p:nvSpPr>
        <p:spPr bwMode="auto">
          <a:xfrm>
            <a:off x="304800" y="228600"/>
            <a:ext cx="6781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 name="Rectangle 3"/>
          <p:cNvSpPr>
            <a:spLocks noGrp="1" noChangeArrowheads="1"/>
          </p:cNvSpPr>
          <p:nvPr>
            <p:ph type="body" idx="1"/>
          </p:nvPr>
        </p:nvSpPr>
        <p:spPr bwMode="auto">
          <a:xfrm>
            <a:off x="228600" y="1447800"/>
            <a:ext cx="86106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54" name="Line 30"/>
          <p:cNvSpPr>
            <a:spLocks noChangeShapeType="1"/>
          </p:cNvSpPr>
          <p:nvPr userDrawn="1"/>
        </p:nvSpPr>
        <p:spPr bwMode="auto">
          <a:xfrm>
            <a:off x="0" y="1219200"/>
            <a:ext cx="9144000"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ea typeface="ＭＳ Ｐゴシック" charset="0"/>
            </a:endParaRPr>
          </a:p>
        </p:txBody>
      </p:sp>
      <p:sp>
        <p:nvSpPr>
          <p:cNvPr id="1063" name="Line 39"/>
          <p:cNvSpPr>
            <a:spLocks noChangeShapeType="1"/>
          </p:cNvSpPr>
          <p:nvPr userDrawn="1"/>
        </p:nvSpPr>
        <p:spPr bwMode="auto">
          <a:xfrm>
            <a:off x="0" y="0"/>
            <a:ext cx="9144000" cy="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ea typeface="ＭＳ Ｐゴシック" charset="0"/>
            </a:endParaRPr>
          </a:p>
        </p:txBody>
      </p:sp>
      <p:sp>
        <p:nvSpPr>
          <p:cNvPr id="1064" name="Line 40"/>
          <p:cNvSpPr>
            <a:spLocks noChangeShapeType="1"/>
          </p:cNvSpPr>
          <p:nvPr userDrawn="1"/>
        </p:nvSpPr>
        <p:spPr bwMode="auto">
          <a:xfrm>
            <a:off x="9144000" y="0"/>
            <a:ext cx="0" cy="685800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ea typeface="ＭＳ Ｐゴシック" charset="0"/>
            </a:endParaRPr>
          </a:p>
        </p:txBody>
      </p:sp>
      <p:sp>
        <p:nvSpPr>
          <p:cNvPr id="22" name="Rectangle 21"/>
          <p:cNvSpPr/>
          <p:nvPr userDrawn="1"/>
        </p:nvSpPr>
        <p:spPr>
          <a:xfrm>
            <a:off x="0" y="1065213"/>
            <a:ext cx="9144000" cy="182562"/>
          </a:xfrm>
          <a:prstGeom prst="rect">
            <a:avLst/>
          </a:prstGeom>
          <a:solidFill>
            <a:srgbClr val="1A588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pic>
        <p:nvPicPr>
          <p:cNvPr id="2057" name="Picture 13"/>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6545263" y="5878513"/>
            <a:ext cx="2378075"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9" name="Rectangle 12"/>
          <p:cNvSpPr>
            <a:spLocks noChangeArrowheads="1"/>
          </p:cNvSpPr>
          <p:nvPr userDrawn="1"/>
        </p:nvSpPr>
        <p:spPr bwMode="auto">
          <a:xfrm>
            <a:off x="0" y="6410325"/>
            <a:ext cx="45720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defRPr/>
            </a:pPr>
            <a:r>
              <a:rPr lang="en-US" altLang="en-US" sz="900" b="1" smtClean="0">
                <a:solidFill>
                  <a:schemeClr val="bg1"/>
                </a:solidFill>
                <a:latin typeface="Arial Narrow" pitchFamily="34" charset="0"/>
                <a:cs typeface="Arial" charset="0"/>
              </a:rPr>
              <a:t>For Agent  Use Only. Not For Use With The Public.</a:t>
            </a:r>
            <a:endParaRPr lang="en-US" altLang="en-US" sz="900" smtClean="0"/>
          </a:p>
        </p:txBody>
      </p:sp>
      <p:sp>
        <p:nvSpPr>
          <p:cNvPr id="11" name="Rectangle 32"/>
          <p:cNvSpPr txBox="1">
            <a:spLocks noChangeArrowheads="1"/>
          </p:cNvSpPr>
          <p:nvPr userDrawn="1"/>
        </p:nvSpPr>
        <p:spPr bwMode="auto">
          <a:xfrm>
            <a:off x="8361363" y="6545263"/>
            <a:ext cx="955675" cy="24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anchor="ctr"/>
          <a:lstStyle>
            <a:defPPr>
              <a:defRPr lang="en-US"/>
            </a:defPPr>
            <a:lvl1pPr algn="l" rtl="0" eaLnBrk="0" fontAlgn="base" hangingPunct="0">
              <a:spcBef>
                <a:spcPct val="0"/>
              </a:spcBef>
              <a:spcAft>
                <a:spcPct val="0"/>
              </a:spcAft>
              <a:defRPr sz="800" kern="1200">
                <a:solidFill>
                  <a:schemeClr val="bg1"/>
                </a:solidFill>
                <a:latin typeface="Arial" pitchFamily="34" charset="0"/>
                <a:ea typeface="ＭＳ Ｐゴシック" pitchFamily="34" charset="-128"/>
                <a:cs typeface="Arial" pitchFamily="34" charset="0"/>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a:defRPr/>
            </a:pPr>
            <a:fld id="{C2D42EF0-01C1-4A96-9ABD-F0DD907D7CD4}" type="slidenum">
              <a:rPr lang="en-US" altLang="en-US" smtClean="0">
                <a:solidFill>
                  <a:srgbClr val="FFFFFF"/>
                </a:solidFill>
              </a:rPr>
              <a:pPr>
                <a:defRPr/>
              </a:pPr>
              <a:t>‹#›</a:t>
            </a:fld>
            <a:r>
              <a:rPr lang="en-US" altLang="en-US" dirty="0" smtClean="0">
                <a:solidFill>
                  <a:srgbClr val="FFFFFF"/>
                </a:solidFill>
              </a:rPr>
              <a:t> of 46 </a:t>
            </a:r>
            <a:endParaRPr lang="en-US" altLang="en-US" dirty="0">
              <a:solidFill>
                <a:srgbClr val="FFFFFF"/>
              </a:solidFill>
            </a:endParaRPr>
          </a:p>
        </p:txBody>
      </p:sp>
    </p:spTree>
  </p:cSld>
  <p:clrMap bg1="lt1" tx1="dk1" bg2="lt2" tx2="dk2" accent1="accent1" accent2="accent2" accent3="accent3" accent4="accent4" accent5="accent5" accent6="accent6" hlink="hlink" folHlink="folHlink"/>
  <p:sldLayoutIdLst>
    <p:sldLayoutId id="2147485084" r:id="rId1"/>
    <p:sldLayoutId id="2147485071" r:id="rId2"/>
    <p:sldLayoutId id="2147485072" r:id="rId3"/>
    <p:sldLayoutId id="2147485073" r:id="rId4"/>
    <p:sldLayoutId id="2147485074" r:id="rId5"/>
    <p:sldLayoutId id="2147485075" r:id="rId6"/>
    <p:sldLayoutId id="2147485076" r:id="rId7"/>
    <p:sldLayoutId id="2147485077" r:id="rId8"/>
    <p:sldLayoutId id="2147485078" r:id="rId9"/>
    <p:sldLayoutId id="2147485079" r:id="rId10"/>
    <p:sldLayoutId id="2147485080" r:id="rId11"/>
    <p:sldLayoutId id="2147485081" r:id="rId12"/>
  </p:sldLayoutIdLst>
  <p:timing>
    <p:tnLst>
      <p:par>
        <p:cTn id="1" dur="indefinite" restart="never" nodeType="tmRoot"/>
      </p:par>
    </p:tnLst>
  </p:timing>
  <p:hf sldNum="0" hdr="0" dt="0"/>
  <p:txStyles>
    <p:titleStyle>
      <a:lvl1pPr algn="l" rtl="0" eaLnBrk="0" fontAlgn="base" hangingPunct="0">
        <a:spcBef>
          <a:spcPct val="0"/>
        </a:spcBef>
        <a:spcAft>
          <a:spcPct val="0"/>
        </a:spcAft>
        <a:defRPr sz="2800">
          <a:solidFill>
            <a:srgbClr val="2F5074"/>
          </a:solidFill>
          <a:latin typeface="Arial"/>
          <a:ea typeface="ＭＳ Ｐゴシック" pitchFamily="34" charset="-128"/>
          <a:cs typeface="Arial"/>
        </a:defRPr>
      </a:lvl1pPr>
      <a:lvl2pPr algn="l" rtl="0" eaLnBrk="0" fontAlgn="base" hangingPunct="0">
        <a:spcBef>
          <a:spcPct val="0"/>
        </a:spcBef>
        <a:spcAft>
          <a:spcPct val="0"/>
        </a:spcAft>
        <a:defRPr sz="2800">
          <a:solidFill>
            <a:srgbClr val="2F5074"/>
          </a:solidFill>
          <a:latin typeface="Arial" charset="0"/>
          <a:ea typeface="ＭＳ Ｐゴシック" pitchFamily="34" charset="-128"/>
          <a:cs typeface="Arial" charset="0"/>
        </a:defRPr>
      </a:lvl2pPr>
      <a:lvl3pPr algn="l" rtl="0" eaLnBrk="0" fontAlgn="base" hangingPunct="0">
        <a:spcBef>
          <a:spcPct val="0"/>
        </a:spcBef>
        <a:spcAft>
          <a:spcPct val="0"/>
        </a:spcAft>
        <a:defRPr sz="2800">
          <a:solidFill>
            <a:srgbClr val="2F5074"/>
          </a:solidFill>
          <a:latin typeface="Arial" charset="0"/>
          <a:ea typeface="ＭＳ Ｐゴシック" pitchFamily="34" charset="-128"/>
          <a:cs typeface="Arial" charset="0"/>
        </a:defRPr>
      </a:lvl3pPr>
      <a:lvl4pPr algn="l" rtl="0" eaLnBrk="0" fontAlgn="base" hangingPunct="0">
        <a:spcBef>
          <a:spcPct val="0"/>
        </a:spcBef>
        <a:spcAft>
          <a:spcPct val="0"/>
        </a:spcAft>
        <a:defRPr sz="2800">
          <a:solidFill>
            <a:srgbClr val="2F5074"/>
          </a:solidFill>
          <a:latin typeface="Arial" charset="0"/>
          <a:ea typeface="ＭＳ Ｐゴシック" pitchFamily="34" charset="-128"/>
          <a:cs typeface="Arial" charset="0"/>
        </a:defRPr>
      </a:lvl4pPr>
      <a:lvl5pPr algn="l" rtl="0" eaLnBrk="0" fontAlgn="base" hangingPunct="0">
        <a:spcBef>
          <a:spcPct val="0"/>
        </a:spcBef>
        <a:spcAft>
          <a:spcPct val="0"/>
        </a:spcAft>
        <a:defRPr sz="2800">
          <a:solidFill>
            <a:srgbClr val="2F5074"/>
          </a:solidFill>
          <a:latin typeface="Arial" charset="0"/>
          <a:ea typeface="ＭＳ Ｐゴシック" pitchFamily="34" charset="-128"/>
          <a:cs typeface="Arial" charset="0"/>
        </a:defRPr>
      </a:lvl5pPr>
      <a:lvl6pPr marL="457200" algn="l" rtl="0" fontAlgn="base">
        <a:spcBef>
          <a:spcPct val="0"/>
        </a:spcBef>
        <a:spcAft>
          <a:spcPct val="0"/>
        </a:spcAft>
        <a:defRPr sz="2800" b="1">
          <a:solidFill>
            <a:schemeClr val="bg1"/>
          </a:solidFill>
          <a:latin typeface="Verdana" charset="0"/>
          <a:ea typeface="ＭＳ Ｐゴシック" charset="0"/>
        </a:defRPr>
      </a:lvl6pPr>
      <a:lvl7pPr marL="914400" algn="l" rtl="0" fontAlgn="base">
        <a:spcBef>
          <a:spcPct val="0"/>
        </a:spcBef>
        <a:spcAft>
          <a:spcPct val="0"/>
        </a:spcAft>
        <a:defRPr sz="2800" b="1">
          <a:solidFill>
            <a:schemeClr val="bg1"/>
          </a:solidFill>
          <a:latin typeface="Verdana" charset="0"/>
          <a:ea typeface="ＭＳ Ｐゴシック" charset="0"/>
        </a:defRPr>
      </a:lvl7pPr>
      <a:lvl8pPr marL="1371600" algn="l" rtl="0" fontAlgn="base">
        <a:spcBef>
          <a:spcPct val="0"/>
        </a:spcBef>
        <a:spcAft>
          <a:spcPct val="0"/>
        </a:spcAft>
        <a:defRPr sz="2800" b="1">
          <a:solidFill>
            <a:schemeClr val="bg1"/>
          </a:solidFill>
          <a:latin typeface="Verdana" charset="0"/>
          <a:ea typeface="ＭＳ Ｐゴシック" charset="0"/>
        </a:defRPr>
      </a:lvl8pPr>
      <a:lvl9pPr marL="1828800" algn="l" rtl="0" fontAlgn="base">
        <a:spcBef>
          <a:spcPct val="0"/>
        </a:spcBef>
        <a:spcAft>
          <a:spcPct val="0"/>
        </a:spcAft>
        <a:defRPr sz="2800" b="1">
          <a:solidFill>
            <a:schemeClr val="bg1"/>
          </a:solidFill>
          <a:latin typeface="Verdana" charset="0"/>
          <a:ea typeface="ＭＳ Ｐゴシック" charset="0"/>
        </a:defRPr>
      </a:lvl9pPr>
    </p:titleStyle>
    <p:bodyStyle>
      <a:lvl1pPr marL="342900" indent="-342900" algn="l" rtl="0" eaLnBrk="0" fontAlgn="base" hangingPunct="0">
        <a:spcBef>
          <a:spcPct val="20000"/>
        </a:spcBef>
        <a:spcAft>
          <a:spcPct val="0"/>
        </a:spcAft>
        <a:buClr>
          <a:srgbClr val="35587F"/>
        </a:buClr>
        <a:buChar char="•"/>
        <a:defRPr sz="2000">
          <a:solidFill>
            <a:srgbClr val="002D62"/>
          </a:solidFill>
          <a:latin typeface="Arial"/>
          <a:ea typeface="ＭＳ Ｐゴシック" pitchFamily="34" charset="-128"/>
          <a:cs typeface="Arial"/>
        </a:defRPr>
      </a:lvl1pPr>
      <a:lvl2pPr marL="742950" indent="-285750" algn="l" rtl="0" eaLnBrk="0" fontAlgn="base" hangingPunct="0">
        <a:spcBef>
          <a:spcPct val="20000"/>
        </a:spcBef>
        <a:spcAft>
          <a:spcPct val="0"/>
        </a:spcAft>
        <a:buClr>
          <a:srgbClr val="35587F"/>
        </a:buClr>
        <a:buChar char="–"/>
        <a:defRPr>
          <a:solidFill>
            <a:srgbClr val="002D62"/>
          </a:solidFill>
          <a:latin typeface="Arial"/>
          <a:ea typeface="ＭＳ Ｐゴシック" pitchFamily="34" charset="-128"/>
          <a:cs typeface="Arial"/>
        </a:defRPr>
      </a:lvl2pPr>
      <a:lvl3pPr marL="1143000" indent="-228600" algn="l" rtl="0" eaLnBrk="0" fontAlgn="base" hangingPunct="0">
        <a:spcBef>
          <a:spcPct val="20000"/>
        </a:spcBef>
        <a:spcAft>
          <a:spcPct val="0"/>
        </a:spcAft>
        <a:buClr>
          <a:srgbClr val="35587F"/>
        </a:buClr>
        <a:buChar char="•"/>
        <a:defRPr sz="1600">
          <a:solidFill>
            <a:srgbClr val="002D62"/>
          </a:solidFill>
          <a:latin typeface="Arial"/>
          <a:ea typeface="ＭＳ Ｐゴシック" pitchFamily="34" charset="-128"/>
          <a:cs typeface="Arial"/>
        </a:defRPr>
      </a:lvl3pPr>
      <a:lvl4pPr marL="1600200" indent="-228600" algn="l" rtl="0" eaLnBrk="0" fontAlgn="base" hangingPunct="0">
        <a:spcBef>
          <a:spcPct val="20000"/>
        </a:spcBef>
        <a:spcAft>
          <a:spcPct val="0"/>
        </a:spcAft>
        <a:buClr>
          <a:srgbClr val="35587F"/>
        </a:buClr>
        <a:buChar char="–"/>
        <a:defRPr sz="1400">
          <a:solidFill>
            <a:srgbClr val="002D62"/>
          </a:solidFill>
          <a:latin typeface="Arial"/>
          <a:ea typeface="ＭＳ Ｐゴシック" pitchFamily="34" charset="-128"/>
          <a:cs typeface="Arial"/>
        </a:defRPr>
      </a:lvl4pPr>
      <a:lvl5pPr marL="2057400" indent="-228600" algn="l" rtl="0" eaLnBrk="0" fontAlgn="base" hangingPunct="0">
        <a:spcBef>
          <a:spcPct val="20000"/>
        </a:spcBef>
        <a:spcAft>
          <a:spcPct val="0"/>
        </a:spcAft>
        <a:buClr>
          <a:srgbClr val="35587F"/>
        </a:buClr>
        <a:buChar char="»"/>
        <a:defRPr sz="1200">
          <a:solidFill>
            <a:srgbClr val="002D62"/>
          </a:solidFill>
          <a:latin typeface="Arial"/>
          <a:ea typeface="ＭＳ Ｐゴシック" pitchFamily="34" charset="-128"/>
          <a:cs typeface="Arial"/>
        </a:defRPr>
      </a:lvl5pPr>
      <a:lvl6pPr marL="2514600" indent="-228600" algn="l" rtl="0" fontAlgn="base">
        <a:spcBef>
          <a:spcPct val="20000"/>
        </a:spcBef>
        <a:spcAft>
          <a:spcPct val="0"/>
        </a:spcAft>
        <a:buClr>
          <a:srgbClr val="35587F"/>
        </a:buClr>
        <a:buChar char="»"/>
        <a:defRPr sz="1400">
          <a:solidFill>
            <a:srgbClr val="002D62"/>
          </a:solidFill>
          <a:latin typeface="+mn-lt"/>
          <a:ea typeface="+mn-ea"/>
        </a:defRPr>
      </a:lvl6pPr>
      <a:lvl7pPr marL="2971800" indent="-228600" algn="l" rtl="0" fontAlgn="base">
        <a:spcBef>
          <a:spcPct val="20000"/>
        </a:spcBef>
        <a:spcAft>
          <a:spcPct val="0"/>
        </a:spcAft>
        <a:buClr>
          <a:srgbClr val="35587F"/>
        </a:buClr>
        <a:buChar char="»"/>
        <a:defRPr sz="1400">
          <a:solidFill>
            <a:srgbClr val="002D62"/>
          </a:solidFill>
          <a:latin typeface="+mn-lt"/>
          <a:ea typeface="+mn-ea"/>
        </a:defRPr>
      </a:lvl7pPr>
      <a:lvl8pPr marL="3429000" indent="-228600" algn="l" rtl="0" fontAlgn="base">
        <a:spcBef>
          <a:spcPct val="20000"/>
        </a:spcBef>
        <a:spcAft>
          <a:spcPct val="0"/>
        </a:spcAft>
        <a:buClr>
          <a:srgbClr val="35587F"/>
        </a:buClr>
        <a:buChar char="»"/>
        <a:defRPr sz="1400">
          <a:solidFill>
            <a:srgbClr val="002D62"/>
          </a:solidFill>
          <a:latin typeface="+mn-lt"/>
          <a:ea typeface="+mn-ea"/>
        </a:defRPr>
      </a:lvl8pPr>
      <a:lvl9pPr marL="3886200" indent="-228600" algn="l" rtl="0" fontAlgn="base">
        <a:spcBef>
          <a:spcPct val="20000"/>
        </a:spcBef>
        <a:spcAft>
          <a:spcPct val="0"/>
        </a:spcAft>
        <a:buClr>
          <a:srgbClr val="35587F"/>
        </a:buClr>
        <a:buChar char="»"/>
        <a:defRPr sz="1400">
          <a:solidFill>
            <a:srgbClr val="002D62"/>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0" y="6423025"/>
            <a:ext cx="9144000" cy="434975"/>
          </a:xfrm>
          <a:prstGeom prst="rect">
            <a:avLst/>
          </a:prstGeom>
          <a:solidFill>
            <a:srgbClr val="1A588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2" name="Rectangle 2"/>
          <p:cNvSpPr>
            <a:spLocks noGrp="1" noChangeArrowheads="1"/>
          </p:cNvSpPr>
          <p:nvPr>
            <p:ph type="title"/>
          </p:nvPr>
        </p:nvSpPr>
        <p:spPr bwMode="auto">
          <a:xfrm>
            <a:off x="304800" y="228600"/>
            <a:ext cx="6781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 name="Rectangle 3"/>
          <p:cNvSpPr>
            <a:spLocks noGrp="1" noChangeArrowheads="1"/>
          </p:cNvSpPr>
          <p:nvPr>
            <p:ph type="body" idx="1"/>
          </p:nvPr>
        </p:nvSpPr>
        <p:spPr bwMode="auto">
          <a:xfrm>
            <a:off x="228600" y="1447800"/>
            <a:ext cx="86106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54" name="Line 30"/>
          <p:cNvSpPr>
            <a:spLocks noChangeShapeType="1"/>
          </p:cNvSpPr>
          <p:nvPr userDrawn="1"/>
        </p:nvSpPr>
        <p:spPr bwMode="auto">
          <a:xfrm>
            <a:off x="0" y="1219200"/>
            <a:ext cx="9144000"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solidFill>
                <a:srgbClr val="000000"/>
              </a:solidFill>
              <a:ea typeface="ＭＳ Ｐゴシック" charset="0"/>
              <a:cs typeface="ＭＳ Ｐゴシック" charset="0"/>
            </a:endParaRPr>
          </a:p>
        </p:txBody>
      </p:sp>
      <p:sp>
        <p:nvSpPr>
          <p:cNvPr id="1063" name="Line 39"/>
          <p:cNvSpPr>
            <a:spLocks noChangeShapeType="1"/>
          </p:cNvSpPr>
          <p:nvPr userDrawn="1"/>
        </p:nvSpPr>
        <p:spPr bwMode="auto">
          <a:xfrm>
            <a:off x="0" y="0"/>
            <a:ext cx="9144000" cy="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solidFill>
                <a:srgbClr val="000000"/>
              </a:solidFill>
              <a:ea typeface="ＭＳ Ｐゴシック" charset="0"/>
              <a:cs typeface="ＭＳ Ｐゴシック" charset="0"/>
            </a:endParaRPr>
          </a:p>
        </p:txBody>
      </p:sp>
      <p:sp>
        <p:nvSpPr>
          <p:cNvPr id="1064" name="Line 40"/>
          <p:cNvSpPr>
            <a:spLocks noChangeShapeType="1"/>
          </p:cNvSpPr>
          <p:nvPr userDrawn="1"/>
        </p:nvSpPr>
        <p:spPr bwMode="auto">
          <a:xfrm>
            <a:off x="9144000" y="0"/>
            <a:ext cx="0" cy="685800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solidFill>
                <a:srgbClr val="000000"/>
              </a:solidFill>
              <a:ea typeface="ＭＳ Ｐゴシック" charset="0"/>
              <a:cs typeface="ＭＳ Ｐゴシック" charset="0"/>
            </a:endParaRPr>
          </a:p>
        </p:txBody>
      </p:sp>
      <p:sp>
        <p:nvSpPr>
          <p:cNvPr id="22" name="Rectangle 21"/>
          <p:cNvSpPr/>
          <p:nvPr userDrawn="1"/>
        </p:nvSpPr>
        <p:spPr>
          <a:xfrm>
            <a:off x="0" y="1065213"/>
            <a:ext cx="9144000" cy="182562"/>
          </a:xfrm>
          <a:prstGeom prst="rect">
            <a:avLst/>
          </a:prstGeom>
          <a:solidFill>
            <a:srgbClr val="1A588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034" name="Rectangle 10"/>
          <p:cNvSpPr>
            <a:spLocks noChangeArrowheads="1"/>
          </p:cNvSpPr>
          <p:nvPr userDrawn="1"/>
        </p:nvSpPr>
        <p:spPr bwMode="auto">
          <a:xfrm>
            <a:off x="0" y="6423025"/>
            <a:ext cx="45720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defRPr/>
            </a:pPr>
            <a:r>
              <a:rPr lang="en-US" altLang="en-US" sz="900" b="1" smtClean="0">
                <a:solidFill>
                  <a:srgbClr val="FFFFFF"/>
                </a:solidFill>
                <a:latin typeface="Arial Narrow" pitchFamily="34" charset="0"/>
                <a:cs typeface="Arial" pitchFamily="34" charset="0"/>
              </a:rPr>
              <a:t>For Agent  Use Only. Not For Use With The Public</a:t>
            </a:r>
            <a:endParaRPr lang="en-US" altLang="en-US" sz="900" smtClean="0">
              <a:solidFill>
                <a:srgbClr val="000000"/>
              </a:solidFill>
            </a:endParaRPr>
          </a:p>
        </p:txBody>
      </p:sp>
      <p:sp>
        <p:nvSpPr>
          <p:cNvPr id="10" name="Rectangle 32"/>
          <p:cNvSpPr txBox="1">
            <a:spLocks noChangeArrowheads="1"/>
          </p:cNvSpPr>
          <p:nvPr userDrawn="1"/>
        </p:nvSpPr>
        <p:spPr bwMode="auto">
          <a:xfrm>
            <a:off x="8361363" y="6545263"/>
            <a:ext cx="955675" cy="24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anchor="ctr"/>
          <a:lstStyle>
            <a:defPPr>
              <a:defRPr lang="en-US"/>
            </a:defPPr>
            <a:lvl1pPr algn="l" rtl="0" eaLnBrk="0" fontAlgn="base" hangingPunct="0">
              <a:spcBef>
                <a:spcPct val="0"/>
              </a:spcBef>
              <a:spcAft>
                <a:spcPct val="0"/>
              </a:spcAft>
              <a:defRPr sz="800" kern="1200">
                <a:solidFill>
                  <a:schemeClr val="bg1"/>
                </a:solidFill>
                <a:latin typeface="Arial" pitchFamily="34" charset="0"/>
                <a:ea typeface="ＭＳ Ｐゴシック" pitchFamily="34" charset="-128"/>
                <a:cs typeface="Arial" pitchFamily="34" charset="0"/>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a:defRPr/>
            </a:pPr>
            <a:fld id="{C2D42EF0-01C1-4A96-9ABD-F0DD907D7CD4}" type="slidenum">
              <a:rPr lang="en-US" altLang="en-US" smtClean="0">
                <a:solidFill>
                  <a:srgbClr val="FFFFFF"/>
                </a:solidFill>
              </a:rPr>
              <a:pPr>
                <a:defRPr/>
              </a:pPr>
              <a:t>‹#›</a:t>
            </a:fld>
            <a:r>
              <a:rPr lang="en-US" altLang="en-US" dirty="0" smtClean="0">
                <a:solidFill>
                  <a:srgbClr val="FFFFFF"/>
                </a:solidFill>
              </a:rPr>
              <a:t> of 46 </a:t>
            </a:r>
            <a:endParaRPr lang="en-US" altLang="en-US" dirty="0">
              <a:solidFill>
                <a:srgbClr val="FFFFFF"/>
              </a:solidFill>
            </a:endParaRPr>
          </a:p>
        </p:txBody>
      </p:sp>
    </p:spTree>
  </p:cSld>
  <p:clrMap bg1="lt1" tx1="dk1" bg2="lt2" tx2="dk2" accent1="accent1" accent2="accent2" accent3="accent3" accent4="accent4" accent5="accent5" accent6="accent6" hlink="hlink" folHlink="folHlink"/>
  <p:sldLayoutIdLst>
    <p:sldLayoutId id="2147485085" r:id="rId1"/>
    <p:sldLayoutId id="2147485086" r:id="rId2"/>
    <p:sldLayoutId id="2147485087" r:id="rId3"/>
    <p:sldLayoutId id="2147485088" r:id="rId4"/>
    <p:sldLayoutId id="2147485089" r:id="rId5"/>
    <p:sldLayoutId id="2147485090" r:id="rId6"/>
    <p:sldLayoutId id="2147485082" r:id="rId7"/>
    <p:sldLayoutId id="2147485091" r:id="rId8"/>
    <p:sldLayoutId id="2147485092" r:id="rId9"/>
    <p:sldLayoutId id="2147485093" r:id="rId10"/>
    <p:sldLayoutId id="2147485094" r:id="rId11"/>
    <p:sldLayoutId id="2147485095" r:id="rId12"/>
    <p:sldLayoutId id="2147485096" r:id="rId13"/>
  </p:sldLayoutIdLst>
  <p:timing>
    <p:tnLst>
      <p:par>
        <p:cTn id="1" dur="indefinite" restart="never" nodeType="tmRoot"/>
      </p:par>
    </p:tnLst>
  </p:timing>
  <p:hf hdr="0" dt="0"/>
  <p:txStyles>
    <p:titleStyle>
      <a:lvl1pPr algn="l" rtl="0" eaLnBrk="0" fontAlgn="base" hangingPunct="0">
        <a:spcBef>
          <a:spcPct val="0"/>
        </a:spcBef>
        <a:spcAft>
          <a:spcPct val="0"/>
        </a:spcAft>
        <a:defRPr sz="2800">
          <a:solidFill>
            <a:srgbClr val="2F5074"/>
          </a:solidFill>
          <a:latin typeface="Arial"/>
          <a:ea typeface="ＭＳ Ｐゴシック" pitchFamily="34" charset="-128"/>
          <a:cs typeface="Arial"/>
        </a:defRPr>
      </a:lvl1pPr>
      <a:lvl2pPr algn="l" rtl="0" eaLnBrk="0" fontAlgn="base" hangingPunct="0">
        <a:spcBef>
          <a:spcPct val="0"/>
        </a:spcBef>
        <a:spcAft>
          <a:spcPct val="0"/>
        </a:spcAft>
        <a:defRPr sz="2800">
          <a:solidFill>
            <a:srgbClr val="2F5074"/>
          </a:solidFill>
          <a:latin typeface="Arial" charset="0"/>
          <a:ea typeface="ＭＳ Ｐゴシック" pitchFamily="34" charset="-128"/>
          <a:cs typeface="Arial" charset="0"/>
        </a:defRPr>
      </a:lvl2pPr>
      <a:lvl3pPr algn="l" rtl="0" eaLnBrk="0" fontAlgn="base" hangingPunct="0">
        <a:spcBef>
          <a:spcPct val="0"/>
        </a:spcBef>
        <a:spcAft>
          <a:spcPct val="0"/>
        </a:spcAft>
        <a:defRPr sz="2800">
          <a:solidFill>
            <a:srgbClr val="2F5074"/>
          </a:solidFill>
          <a:latin typeface="Arial" charset="0"/>
          <a:ea typeface="ＭＳ Ｐゴシック" pitchFamily="34" charset="-128"/>
          <a:cs typeface="Arial" charset="0"/>
        </a:defRPr>
      </a:lvl3pPr>
      <a:lvl4pPr algn="l" rtl="0" eaLnBrk="0" fontAlgn="base" hangingPunct="0">
        <a:spcBef>
          <a:spcPct val="0"/>
        </a:spcBef>
        <a:spcAft>
          <a:spcPct val="0"/>
        </a:spcAft>
        <a:defRPr sz="2800">
          <a:solidFill>
            <a:srgbClr val="2F5074"/>
          </a:solidFill>
          <a:latin typeface="Arial" charset="0"/>
          <a:ea typeface="ＭＳ Ｐゴシック" pitchFamily="34" charset="-128"/>
          <a:cs typeface="Arial" charset="0"/>
        </a:defRPr>
      </a:lvl4pPr>
      <a:lvl5pPr algn="l" rtl="0" eaLnBrk="0" fontAlgn="base" hangingPunct="0">
        <a:spcBef>
          <a:spcPct val="0"/>
        </a:spcBef>
        <a:spcAft>
          <a:spcPct val="0"/>
        </a:spcAft>
        <a:defRPr sz="2800">
          <a:solidFill>
            <a:srgbClr val="2F5074"/>
          </a:solidFill>
          <a:latin typeface="Arial" charset="0"/>
          <a:ea typeface="ＭＳ Ｐゴシック" pitchFamily="34" charset="-128"/>
          <a:cs typeface="Arial" charset="0"/>
        </a:defRPr>
      </a:lvl5pPr>
      <a:lvl6pPr marL="457200" algn="l" rtl="0" fontAlgn="base">
        <a:spcBef>
          <a:spcPct val="0"/>
        </a:spcBef>
        <a:spcAft>
          <a:spcPct val="0"/>
        </a:spcAft>
        <a:defRPr sz="2800" b="1">
          <a:solidFill>
            <a:schemeClr val="bg1"/>
          </a:solidFill>
          <a:latin typeface="Verdana" charset="0"/>
          <a:ea typeface="ＭＳ Ｐゴシック" charset="0"/>
        </a:defRPr>
      </a:lvl6pPr>
      <a:lvl7pPr marL="914400" algn="l" rtl="0" fontAlgn="base">
        <a:spcBef>
          <a:spcPct val="0"/>
        </a:spcBef>
        <a:spcAft>
          <a:spcPct val="0"/>
        </a:spcAft>
        <a:defRPr sz="2800" b="1">
          <a:solidFill>
            <a:schemeClr val="bg1"/>
          </a:solidFill>
          <a:latin typeface="Verdana" charset="0"/>
          <a:ea typeface="ＭＳ Ｐゴシック" charset="0"/>
        </a:defRPr>
      </a:lvl7pPr>
      <a:lvl8pPr marL="1371600" algn="l" rtl="0" fontAlgn="base">
        <a:spcBef>
          <a:spcPct val="0"/>
        </a:spcBef>
        <a:spcAft>
          <a:spcPct val="0"/>
        </a:spcAft>
        <a:defRPr sz="2800" b="1">
          <a:solidFill>
            <a:schemeClr val="bg1"/>
          </a:solidFill>
          <a:latin typeface="Verdana" charset="0"/>
          <a:ea typeface="ＭＳ Ｐゴシック" charset="0"/>
        </a:defRPr>
      </a:lvl8pPr>
      <a:lvl9pPr marL="1828800" algn="l" rtl="0" fontAlgn="base">
        <a:spcBef>
          <a:spcPct val="0"/>
        </a:spcBef>
        <a:spcAft>
          <a:spcPct val="0"/>
        </a:spcAft>
        <a:defRPr sz="2800" b="1">
          <a:solidFill>
            <a:schemeClr val="bg1"/>
          </a:solidFill>
          <a:latin typeface="Verdana" charset="0"/>
          <a:ea typeface="ＭＳ Ｐゴシック" charset="0"/>
        </a:defRPr>
      </a:lvl9pPr>
    </p:titleStyle>
    <p:bodyStyle>
      <a:lvl1pPr marL="342900" indent="-342900" algn="l" rtl="0" eaLnBrk="0" fontAlgn="base" hangingPunct="0">
        <a:spcBef>
          <a:spcPts val="1800"/>
        </a:spcBef>
        <a:spcAft>
          <a:spcPct val="0"/>
        </a:spcAft>
        <a:buClr>
          <a:srgbClr val="35587F"/>
        </a:buClr>
        <a:buChar char="•"/>
        <a:defRPr sz="2000">
          <a:solidFill>
            <a:srgbClr val="002D62"/>
          </a:solidFill>
          <a:latin typeface="Arial"/>
          <a:ea typeface="ＭＳ Ｐゴシック" pitchFamily="34" charset="-128"/>
          <a:cs typeface="Arial"/>
        </a:defRPr>
      </a:lvl1pPr>
      <a:lvl2pPr marL="742950" indent="-285750" algn="l" rtl="0" eaLnBrk="0" fontAlgn="base" hangingPunct="0">
        <a:spcBef>
          <a:spcPct val="20000"/>
        </a:spcBef>
        <a:spcAft>
          <a:spcPct val="0"/>
        </a:spcAft>
        <a:buClr>
          <a:srgbClr val="35587F"/>
        </a:buClr>
        <a:buChar char="–"/>
        <a:defRPr>
          <a:solidFill>
            <a:srgbClr val="002D62"/>
          </a:solidFill>
          <a:latin typeface="Arial"/>
          <a:ea typeface="ＭＳ Ｐゴシック" pitchFamily="34" charset="-128"/>
          <a:cs typeface="Arial"/>
        </a:defRPr>
      </a:lvl2pPr>
      <a:lvl3pPr marL="1143000" indent="-228600" algn="l" rtl="0" eaLnBrk="0" fontAlgn="base" hangingPunct="0">
        <a:spcBef>
          <a:spcPct val="20000"/>
        </a:spcBef>
        <a:spcAft>
          <a:spcPct val="0"/>
        </a:spcAft>
        <a:buClr>
          <a:srgbClr val="35587F"/>
        </a:buClr>
        <a:buChar char="•"/>
        <a:defRPr sz="1600">
          <a:solidFill>
            <a:srgbClr val="002D62"/>
          </a:solidFill>
          <a:latin typeface="Arial"/>
          <a:ea typeface="ＭＳ Ｐゴシック" pitchFamily="34" charset="-128"/>
          <a:cs typeface="Arial"/>
        </a:defRPr>
      </a:lvl3pPr>
      <a:lvl4pPr marL="1600200" indent="-228600" algn="l" rtl="0" eaLnBrk="0" fontAlgn="base" hangingPunct="0">
        <a:spcBef>
          <a:spcPct val="20000"/>
        </a:spcBef>
        <a:spcAft>
          <a:spcPct val="0"/>
        </a:spcAft>
        <a:buClr>
          <a:srgbClr val="35587F"/>
        </a:buClr>
        <a:buChar char="–"/>
        <a:defRPr sz="1400">
          <a:solidFill>
            <a:srgbClr val="002D62"/>
          </a:solidFill>
          <a:latin typeface="Arial"/>
          <a:ea typeface="ＭＳ Ｐゴシック" pitchFamily="34" charset="-128"/>
          <a:cs typeface="Arial"/>
        </a:defRPr>
      </a:lvl4pPr>
      <a:lvl5pPr marL="2057400" indent="-228600" algn="l" rtl="0" eaLnBrk="0" fontAlgn="base" hangingPunct="0">
        <a:spcBef>
          <a:spcPct val="20000"/>
        </a:spcBef>
        <a:spcAft>
          <a:spcPct val="0"/>
        </a:spcAft>
        <a:buClr>
          <a:srgbClr val="35587F"/>
        </a:buClr>
        <a:buChar char="»"/>
        <a:defRPr sz="1200">
          <a:solidFill>
            <a:srgbClr val="002D62"/>
          </a:solidFill>
          <a:latin typeface="Arial"/>
          <a:ea typeface="ＭＳ Ｐゴシック" pitchFamily="34" charset="-128"/>
          <a:cs typeface="Arial"/>
        </a:defRPr>
      </a:lvl5pPr>
      <a:lvl6pPr marL="2514600" indent="-228600" algn="l" rtl="0" fontAlgn="base">
        <a:spcBef>
          <a:spcPct val="20000"/>
        </a:spcBef>
        <a:spcAft>
          <a:spcPct val="0"/>
        </a:spcAft>
        <a:buClr>
          <a:srgbClr val="35587F"/>
        </a:buClr>
        <a:buChar char="»"/>
        <a:defRPr sz="1400">
          <a:solidFill>
            <a:srgbClr val="002D62"/>
          </a:solidFill>
          <a:latin typeface="+mn-lt"/>
          <a:ea typeface="+mn-ea"/>
        </a:defRPr>
      </a:lvl6pPr>
      <a:lvl7pPr marL="2971800" indent="-228600" algn="l" rtl="0" fontAlgn="base">
        <a:spcBef>
          <a:spcPct val="20000"/>
        </a:spcBef>
        <a:spcAft>
          <a:spcPct val="0"/>
        </a:spcAft>
        <a:buClr>
          <a:srgbClr val="35587F"/>
        </a:buClr>
        <a:buChar char="»"/>
        <a:defRPr sz="1400">
          <a:solidFill>
            <a:srgbClr val="002D62"/>
          </a:solidFill>
          <a:latin typeface="+mn-lt"/>
          <a:ea typeface="+mn-ea"/>
        </a:defRPr>
      </a:lvl7pPr>
      <a:lvl8pPr marL="3429000" indent="-228600" algn="l" rtl="0" fontAlgn="base">
        <a:spcBef>
          <a:spcPct val="20000"/>
        </a:spcBef>
        <a:spcAft>
          <a:spcPct val="0"/>
        </a:spcAft>
        <a:buClr>
          <a:srgbClr val="35587F"/>
        </a:buClr>
        <a:buChar char="»"/>
        <a:defRPr sz="1400">
          <a:solidFill>
            <a:srgbClr val="002D62"/>
          </a:solidFill>
          <a:latin typeface="+mn-lt"/>
          <a:ea typeface="+mn-ea"/>
        </a:defRPr>
      </a:lvl8pPr>
      <a:lvl9pPr marL="3886200" indent="-228600" algn="l" rtl="0" fontAlgn="base">
        <a:spcBef>
          <a:spcPct val="20000"/>
        </a:spcBef>
        <a:spcAft>
          <a:spcPct val="0"/>
        </a:spcAft>
        <a:buClr>
          <a:srgbClr val="35587F"/>
        </a:buClr>
        <a:buChar char="»"/>
        <a:defRPr sz="1400">
          <a:solidFill>
            <a:srgbClr val="002D62"/>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6.png"/><Relationship Id="rId7" Type="http://schemas.openxmlformats.org/officeDocument/2006/relationships/image" Target="../media/image30.em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9.emf"/><Relationship Id="rId5" Type="http://schemas.openxmlformats.org/officeDocument/2006/relationships/image" Target="../media/image28.emf"/><Relationship Id="rId10" Type="http://schemas.openxmlformats.org/officeDocument/2006/relationships/image" Target="../media/image33.png"/><Relationship Id="rId4" Type="http://schemas.openxmlformats.org/officeDocument/2006/relationships/image" Target="../media/image27.emf"/><Relationship Id="rId9" Type="http://schemas.openxmlformats.org/officeDocument/2006/relationships/image" Target="../media/image32.emf"/></Relationships>
</file>

<file path=ppt/slides/_rels/slide1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image" Target="../media/image35.png"/><Relationship Id="rId7" Type="http://schemas.openxmlformats.org/officeDocument/2006/relationships/image" Target="../media/image31.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29.emf"/></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30.emf"/><Relationship Id="rId4" Type="http://schemas.openxmlformats.org/officeDocument/2006/relationships/image" Target="../media/image42.png"/><Relationship Id="rId9" Type="http://schemas.openxmlformats.org/officeDocument/2006/relationships/image" Target="../media/image28.emf"/></Relationships>
</file>

<file path=ppt/slides/_rels/slide23.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32.emf"/><Relationship Id="rId7" Type="http://schemas.openxmlformats.org/officeDocument/2006/relationships/image" Target="../media/image50.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JohnHancockVitality.com"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gif"/><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4.png"/><Relationship Id="rId5" Type="http://schemas.openxmlformats.org/officeDocument/2006/relationships/oleObject" Target="../embeddings/Microsoft_Excel_97-2003_Worksheet1.xls"/><Relationship Id="rId4" Type="http://schemas.openxmlformats.org/officeDocument/2006/relationships/oleObject" Target="../embeddings/oleObject1.bin"/></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18" Type="http://schemas.openxmlformats.org/officeDocument/2006/relationships/image" Target="../media/image73.png"/><Relationship Id="rId3" Type="http://schemas.openxmlformats.org/officeDocument/2006/relationships/image" Target="../media/image58.png"/><Relationship Id="rId21" Type="http://schemas.openxmlformats.org/officeDocument/2006/relationships/image" Target="../media/image75.emf"/><Relationship Id="rId7" Type="http://schemas.openxmlformats.org/officeDocument/2006/relationships/image" Target="../media/image62.emf"/><Relationship Id="rId12" Type="http://schemas.openxmlformats.org/officeDocument/2006/relationships/image" Target="../media/image67.png"/><Relationship Id="rId17" Type="http://schemas.openxmlformats.org/officeDocument/2006/relationships/image" Target="../media/image72.png"/><Relationship Id="rId2" Type="http://schemas.openxmlformats.org/officeDocument/2006/relationships/notesSlide" Target="../notesSlides/notesSlide35.xml"/><Relationship Id="rId16" Type="http://schemas.openxmlformats.org/officeDocument/2006/relationships/image" Target="../media/image71.png"/><Relationship Id="rId20" Type="http://schemas.openxmlformats.org/officeDocument/2006/relationships/image" Target="../media/image74.emf"/><Relationship Id="rId1" Type="http://schemas.openxmlformats.org/officeDocument/2006/relationships/slideLayout" Target="../slideLayouts/slideLayout6.xml"/><Relationship Id="rId6" Type="http://schemas.openxmlformats.org/officeDocument/2006/relationships/image" Target="../media/image61.png"/><Relationship Id="rId11" Type="http://schemas.openxmlformats.org/officeDocument/2006/relationships/image" Target="../media/image66.png"/><Relationship Id="rId24" Type="http://schemas.openxmlformats.org/officeDocument/2006/relationships/image" Target="../media/image78.emf"/><Relationship Id="rId5" Type="http://schemas.openxmlformats.org/officeDocument/2006/relationships/image" Target="../media/image60.emf"/><Relationship Id="rId15" Type="http://schemas.openxmlformats.org/officeDocument/2006/relationships/image" Target="../media/image70.png"/><Relationship Id="rId23" Type="http://schemas.openxmlformats.org/officeDocument/2006/relationships/image" Target="../media/image77.emf"/><Relationship Id="rId10" Type="http://schemas.openxmlformats.org/officeDocument/2006/relationships/image" Target="../media/image65.png"/><Relationship Id="rId19" Type="http://schemas.openxmlformats.org/officeDocument/2006/relationships/image" Target="../media/image6.png"/><Relationship Id="rId4" Type="http://schemas.openxmlformats.org/officeDocument/2006/relationships/image" Target="../media/image59.png"/><Relationship Id="rId9" Type="http://schemas.openxmlformats.org/officeDocument/2006/relationships/image" Target="../media/image64.jpeg"/><Relationship Id="rId14" Type="http://schemas.openxmlformats.org/officeDocument/2006/relationships/image" Target="../media/image69.png"/><Relationship Id="rId22" Type="http://schemas.openxmlformats.org/officeDocument/2006/relationships/image" Target="../media/image76.emf"/></Relationships>
</file>

<file path=ppt/slides/_rels/slide36.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80.png"/><Relationship Id="rId7" Type="http://schemas.openxmlformats.org/officeDocument/2006/relationships/diagramData" Target="../diagrams/data1.xml"/><Relationship Id="rId12"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14.xml"/><Relationship Id="rId6" Type="http://schemas.openxmlformats.org/officeDocument/2006/relationships/image" Target="../media/image83.png"/><Relationship Id="rId11" Type="http://schemas.microsoft.com/office/2007/relationships/diagramDrawing" Target="../diagrams/drawing1.xml"/><Relationship Id="rId5" Type="http://schemas.openxmlformats.org/officeDocument/2006/relationships/image" Target="../media/image82.png"/><Relationship Id="rId10" Type="http://schemas.openxmlformats.org/officeDocument/2006/relationships/diagramColors" Target="../diagrams/colors1.xml"/><Relationship Id="rId4" Type="http://schemas.openxmlformats.org/officeDocument/2006/relationships/image" Target="../media/image81.png"/><Relationship Id="rId9" Type="http://schemas.openxmlformats.org/officeDocument/2006/relationships/diagramQuickStyle" Target="../diagrams/quickStyle1.xml"/></Relationships>
</file>

<file path=ppt/slides/_rels/slide3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3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8.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9.xml"/><Relationship Id="rId1" Type="http://schemas.openxmlformats.org/officeDocument/2006/relationships/slideLayout" Target="../slideLayouts/slideLayout27.xml"/><Relationship Id="rId4" Type="http://schemas.openxmlformats.org/officeDocument/2006/relationships/image" Target="../media/image91.png"/></Relationships>
</file>

<file path=ppt/slides/_rels/slide4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0.xml"/><Relationship Id="rId1" Type="http://schemas.openxmlformats.org/officeDocument/2006/relationships/slideLayout" Target="../slideLayouts/slideLayout27.xml"/><Relationship Id="rId5" Type="http://schemas.openxmlformats.org/officeDocument/2006/relationships/image" Target="../media/image93.png"/><Relationship Id="rId4" Type="http://schemas.openxmlformats.org/officeDocument/2006/relationships/image" Target="../media/image92.png"/></Relationships>
</file>

<file path=ppt/slides/_rels/slide4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1.xml"/><Relationship Id="rId1" Type="http://schemas.openxmlformats.org/officeDocument/2006/relationships/slideLayout" Target="../slideLayouts/slideLayout27.xml"/><Relationship Id="rId5" Type="http://schemas.openxmlformats.org/officeDocument/2006/relationships/image" Target="../media/image95.png"/><Relationship Id="rId4" Type="http://schemas.openxmlformats.org/officeDocument/2006/relationships/image" Target="../media/image94.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1.xml"/></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4.xml"/><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7" name="Rectangle 9"/>
          <p:cNvSpPr>
            <a:spLocks noChangeArrowheads="1"/>
          </p:cNvSpPr>
          <p:nvPr/>
        </p:nvSpPr>
        <p:spPr bwMode="auto">
          <a:xfrm>
            <a:off x="4419600" y="3697288"/>
            <a:ext cx="33528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20000"/>
              </a:spcBef>
              <a:buClr>
                <a:srgbClr val="35587F"/>
              </a:buClr>
              <a:defRPr/>
            </a:pPr>
            <a:r>
              <a:rPr lang="en-US" altLang="en-US" sz="1600" b="1" dirty="0" smtClean="0">
                <a:solidFill>
                  <a:srgbClr val="2F5074"/>
                </a:solidFill>
                <a:cs typeface="Arial" pitchFamily="34" charset="0"/>
              </a:rPr>
              <a:t>Ben Koplan, CLU, CFP</a:t>
            </a:r>
            <a:r>
              <a:rPr lang="en-US" altLang="en-US" sz="1600" b="1" baseline="30000" dirty="0" smtClean="0">
                <a:solidFill>
                  <a:srgbClr val="2F5074"/>
                </a:solidFill>
                <a:cs typeface="Arial" pitchFamily="34" charset="0"/>
              </a:rPr>
              <a:t>®</a:t>
            </a:r>
            <a:endParaRPr lang="en-US" altLang="en-US" sz="1600" b="1" baseline="30000" dirty="0" smtClean="0">
              <a:solidFill>
                <a:srgbClr val="2F5074"/>
              </a:solidFill>
              <a:cs typeface="Arial" pitchFamily="34" charset="0"/>
            </a:endParaRPr>
          </a:p>
          <a:p>
            <a:pPr eaLnBrk="1" hangingPunct="1">
              <a:spcBef>
                <a:spcPct val="20000"/>
              </a:spcBef>
              <a:buClr>
                <a:srgbClr val="35587F"/>
              </a:buClr>
              <a:defRPr/>
            </a:pPr>
            <a:r>
              <a:rPr lang="en-US" altLang="en-US" sz="1600" i="1" dirty="0" smtClean="0">
                <a:solidFill>
                  <a:srgbClr val="2F5074"/>
                </a:solidFill>
                <a:cs typeface="Arial" pitchFamily="34" charset="0"/>
              </a:rPr>
              <a:t>Advisor’s Choice Insurance Brokerage Services</a:t>
            </a:r>
            <a:endParaRPr lang="en-US" altLang="en-US" sz="1600" i="1" dirty="0" smtClean="0">
              <a:solidFill>
                <a:srgbClr val="2F5074"/>
              </a:solidFill>
              <a:cs typeface="Arial" pitchFamily="34" charset="0"/>
            </a:endParaRPr>
          </a:p>
        </p:txBody>
      </p:sp>
      <p:sp>
        <p:nvSpPr>
          <p:cNvPr id="2072" name="Rectangle 24"/>
          <p:cNvSpPr>
            <a:spLocks noGrp="1" noChangeArrowheads="1"/>
          </p:cNvSpPr>
          <p:nvPr>
            <p:ph type="ctrTitle"/>
          </p:nvPr>
        </p:nvSpPr>
        <p:spPr>
          <a:xfrm>
            <a:off x="4105275" y="1914525"/>
            <a:ext cx="4733925" cy="990600"/>
          </a:xfrm>
          <a:extLst/>
        </p:spPr>
        <p:txBody>
          <a:bodyPr/>
          <a:lstStyle/>
          <a:p>
            <a:pPr eaLnBrk="1" hangingPunct="1">
              <a:defRPr/>
            </a:pPr>
            <a:r>
              <a:rPr lang="en-US" sz="3200" dirty="0" smtClean="0">
                <a:ea typeface="+mj-ea"/>
              </a:rPr>
              <a:t>A Whole New Approach to Life Insurance</a:t>
            </a:r>
            <a:endParaRPr lang="en-US" sz="3200" dirty="0" smtClean="0">
              <a:ea typeface="+mj-ea"/>
              <a:cs typeface="+mj-cs"/>
            </a:endParaRPr>
          </a:p>
        </p:txBody>
      </p:sp>
      <p:sp>
        <p:nvSpPr>
          <p:cNvPr id="2073" name="Rectangle 25"/>
          <p:cNvSpPr>
            <a:spLocks noChangeArrowheads="1"/>
          </p:cNvSpPr>
          <p:nvPr/>
        </p:nvSpPr>
        <p:spPr bwMode="auto">
          <a:xfrm>
            <a:off x="228600" y="6080125"/>
            <a:ext cx="8686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lnSpc>
                <a:spcPct val="105000"/>
              </a:lnSpc>
              <a:defRPr/>
            </a:pPr>
            <a:endParaRPr lang="en-US" altLang="en-US" sz="900" b="1" dirty="0" smtClean="0">
              <a:solidFill>
                <a:schemeClr val="bg1"/>
              </a:solidFill>
              <a:latin typeface="Arial Narrow" pitchFamily="34" charset="0"/>
              <a:cs typeface="Arial" pitchFamily="34" charset="0"/>
            </a:endParaRPr>
          </a:p>
          <a:p>
            <a:pPr eaLnBrk="1" hangingPunct="1">
              <a:lnSpc>
                <a:spcPct val="105000"/>
              </a:lnSpc>
              <a:defRPr/>
            </a:pPr>
            <a:endParaRPr lang="en-US" altLang="en-US" sz="900" dirty="0" smtClean="0">
              <a:solidFill>
                <a:schemeClr val="bg1"/>
              </a:solidFill>
              <a:latin typeface="Arial Narrow" pitchFamily="34" charset="0"/>
              <a:cs typeface="Arial" pitchFamily="34" charset="0"/>
            </a:endParaRPr>
          </a:p>
        </p:txBody>
      </p:sp>
      <p:sp>
        <p:nvSpPr>
          <p:cNvPr id="18437" name="TextBox 1"/>
          <p:cNvSpPr txBox="1">
            <a:spLocks noChangeArrowheads="1"/>
          </p:cNvSpPr>
          <p:nvPr/>
        </p:nvSpPr>
        <p:spPr bwMode="auto">
          <a:xfrm>
            <a:off x="3419475" y="6207125"/>
            <a:ext cx="55626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800"/>
              </a:spcBef>
              <a:buClr>
                <a:srgbClr val="35587F"/>
              </a:buClr>
              <a:buChar char="•"/>
              <a:defRPr sz="2000">
                <a:solidFill>
                  <a:srgbClr val="002D62"/>
                </a:solidFill>
                <a:latin typeface="Arial" charset="0"/>
                <a:ea typeface="ＭＳ Ｐゴシック" pitchFamily="34" charset="-128"/>
                <a:cs typeface="Arial" charset="0"/>
              </a:defRPr>
            </a:lvl1pPr>
            <a:lvl2pPr marL="742950" indent="-285750" eaLnBrk="0" hangingPunct="0">
              <a:spcBef>
                <a:spcPct val="20000"/>
              </a:spcBef>
              <a:buClr>
                <a:srgbClr val="35587F"/>
              </a:buClr>
              <a:buChar char="–"/>
              <a:defRPr>
                <a:solidFill>
                  <a:srgbClr val="002D62"/>
                </a:solidFill>
                <a:latin typeface="Arial" charset="0"/>
                <a:ea typeface="ＭＳ Ｐゴシック" pitchFamily="34" charset="-128"/>
                <a:cs typeface="Arial" charset="0"/>
              </a:defRPr>
            </a:lvl2pPr>
            <a:lvl3pPr marL="1143000" indent="-228600" eaLnBrk="0" hangingPunct="0">
              <a:spcBef>
                <a:spcPct val="20000"/>
              </a:spcBef>
              <a:buClr>
                <a:srgbClr val="35587F"/>
              </a:buClr>
              <a:buChar char="•"/>
              <a:defRPr sz="1600">
                <a:solidFill>
                  <a:srgbClr val="002D62"/>
                </a:solidFill>
                <a:latin typeface="Arial" charset="0"/>
                <a:ea typeface="ＭＳ Ｐゴシック" pitchFamily="34" charset="-128"/>
                <a:cs typeface="Arial" charset="0"/>
              </a:defRPr>
            </a:lvl3pPr>
            <a:lvl4pPr marL="1600200" indent="-228600" eaLnBrk="0" hangingPunct="0">
              <a:spcBef>
                <a:spcPct val="20000"/>
              </a:spcBef>
              <a:buClr>
                <a:srgbClr val="35587F"/>
              </a:buClr>
              <a:buChar char="–"/>
              <a:defRPr sz="1400">
                <a:solidFill>
                  <a:srgbClr val="002D62"/>
                </a:solidFill>
                <a:latin typeface="Arial" charset="0"/>
                <a:ea typeface="ＭＳ Ｐゴシック" pitchFamily="34" charset="-128"/>
                <a:cs typeface="Arial" charset="0"/>
              </a:defRPr>
            </a:lvl4pPr>
            <a:lvl5pPr marL="2057400" indent="-228600" eaLnBrk="0" hangingPunct="0">
              <a:spcBef>
                <a:spcPct val="20000"/>
              </a:spcBef>
              <a:buClr>
                <a:srgbClr val="35587F"/>
              </a:buClr>
              <a:buChar char="»"/>
              <a:defRPr sz="1200">
                <a:solidFill>
                  <a:srgbClr val="002D62"/>
                </a:solidFill>
                <a:latin typeface="Arial" charset="0"/>
                <a:ea typeface="ＭＳ Ｐゴシック" pitchFamily="34" charset="-128"/>
                <a:cs typeface="Arial" charset="0"/>
              </a:defRPr>
            </a:lvl5pPr>
            <a:lvl6pPr marL="2514600" indent="-228600" eaLnBrk="0" fontAlgn="base" hangingPunct="0">
              <a:spcBef>
                <a:spcPct val="20000"/>
              </a:spcBef>
              <a:spcAft>
                <a:spcPct val="0"/>
              </a:spcAft>
              <a:buClr>
                <a:srgbClr val="35587F"/>
              </a:buClr>
              <a:buChar char="»"/>
              <a:defRPr sz="1200">
                <a:solidFill>
                  <a:srgbClr val="002D62"/>
                </a:solidFill>
                <a:latin typeface="Arial" charset="0"/>
                <a:ea typeface="ＭＳ Ｐゴシック" pitchFamily="34" charset="-128"/>
                <a:cs typeface="Arial" charset="0"/>
              </a:defRPr>
            </a:lvl6pPr>
            <a:lvl7pPr marL="2971800" indent="-228600" eaLnBrk="0" fontAlgn="base" hangingPunct="0">
              <a:spcBef>
                <a:spcPct val="20000"/>
              </a:spcBef>
              <a:spcAft>
                <a:spcPct val="0"/>
              </a:spcAft>
              <a:buClr>
                <a:srgbClr val="35587F"/>
              </a:buClr>
              <a:buChar char="»"/>
              <a:defRPr sz="1200">
                <a:solidFill>
                  <a:srgbClr val="002D62"/>
                </a:solidFill>
                <a:latin typeface="Arial" charset="0"/>
                <a:ea typeface="ＭＳ Ｐゴシック" pitchFamily="34" charset="-128"/>
                <a:cs typeface="Arial" charset="0"/>
              </a:defRPr>
            </a:lvl7pPr>
            <a:lvl8pPr marL="3429000" indent="-228600" eaLnBrk="0" fontAlgn="base" hangingPunct="0">
              <a:spcBef>
                <a:spcPct val="20000"/>
              </a:spcBef>
              <a:spcAft>
                <a:spcPct val="0"/>
              </a:spcAft>
              <a:buClr>
                <a:srgbClr val="35587F"/>
              </a:buClr>
              <a:buChar char="»"/>
              <a:defRPr sz="1200">
                <a:solidFill>
                  <a:srgbClr val="002D62"/>
                </a:solidFill>
                <a:latin typeface="Arial" charset="0"/>
                <a:ea typeface="ＭＳ Ｐゴシック" pitchFamily="34" charset="-128"/>
                <a:cs typeface="Arial" charset="0"/>
              </a:defRPr>
            </a:lvl8pPr>
            <a:lvl9pPr marL="3886200" indent="-228600" eaLnBrk="0" fontAlgn="base" hangingPunct="0">
              <a:spcBef>
                <a:spcPct val="20000"/>
              </a:spcBef>
              <a:spcAft>
                <a:spcPct val="0"/>
              </a:spcAft>
              <a:buClr>
                <a:srgbClr val="35587F"/>
              </a:buClr>
              <a:buChar char="»"/>
              <a:defRPr sz="1200">
                <a:solidFill>
                  <a:srgbClr val="002D62"/>
                </a:solidFill>
                <a:latin typeface="Arial" charset="0"/>
                <a:ea typeface="ＭＳ Ｐゴシック" pitchFamily="34" charset="-128"/>
                <a:cs typeface="Arial" charset="0"/>
              </a:defRPr>
            </a:lvl9pPr>
          </a:lstStyle>
          <a:p>
            <a:pPr eaLnBrk="1" hangingPunct="1">
              <a:spcBef>
                <a:spcPct val="0"/>
              </a:spcBef>
              <a:buClrTx/>
              <a:buFontTx/>
              <a:buNone/>
            </a:pPr>
            <a:r>
              <a:rPr lang="en-US" altLang="en-US" sz="900">
                <a:solidFill>
                  <a:schemeClr val="bg1"/>
                </a:solidFill>
                <a:latin typeface="Arial Narrow" pitchFamily="34" charset="0"/>
              </a:rPr>
              <a:t>Vitality is the provider of the John Hancock Vitality Program in connection with policies issued by John Hancock. Insurance products are issued by John Hancock Life Insurance Company (U.S.A.), Boston, MA 02117 (not licensed in New York) and John Hancock Life Insurance Company of New York, Valhalla, NY 10595.</a:t>
            </a:r>
          </a:p>
        </p:txBody>
      </p:sp>
      <p:sp>
        <p:nvSpPr>
          <p:cNvPr id="18438" name="Rectangle 2"/>
          <p:cNvSpPr>
            <a:spLocks noChangeArrowheads="1"/>
          </p:cNvSpPr>
          <p:nvPr/>
        </p:nvSpPr>
        <p:spPr bwMode="auto">
          <a:xfrm>
            <a:off x="104775" y="6283325"/>
            <a:ext cx="1114408" cy="227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1800"/>
              </a:spcBef>
              <a:buClr>
                <a:srgbClr val="35587F"/>
              </a:buClr>
              <a:buChar char="•"/>
              <a:defRPr sz="2000">
                <a:solidFill>
                  <a:srgbClr val="002D62"/>
                </a:solidFill>
                <a:latin typeface="Arial" charset="0"/>
                <a:ea typeface="ＭＳ Ｐゴシック" pitchFamily="34" charset="-128"/>
                <a:cs typeface="Arial" charset="0"/>
              </a:defRPr>
            </a:lvl1pPr>
            <a:lvl2pPr marL="742950" indent="-285750" eaLnBrk="0" hangingPunct="0">
              <a:spcBef>
                <a:spcPct val="20000"/>
              </a:spcBef>
              <a:buClr>
                <a:srgbClr val="35587F"/>
              </a:buClr>
              <a:buChar char="–"/>
              <a:defRPr>
                <a:solidFill>
                  <a:srgbClr val="002D62"/>
                </a:solidFill>
                <a:latin typeface="Arial" charset="0"/>
                <a:ea typeface="ＭＳ Ｐゴシック" pitchFamily="34" charset="-128"/>
                <a:cs typeface="Arial" charset="0"/>
              </a:defRPr>
            </a:lvl2pPr>
            <a:lvl3pPr marL="1143000" indent="-228600" eaLnBrk="0" hangingPunct="0">
              <a:spcBef>
                <a:spcPct val="20000"/>
              </a:spcBef>
              <a:buClr>
                <a:srgbClr val="35587F"/>
              </a:buClr>
              <a:buChar char="•"/>
              <a:defRPr sz="1600">
                <a:solidFill>
                  <a:srgbClr val="002D62"/>
                </a:solidFill>
                <a:latin typeface="Arial" charset="0"/>
                <a:ea typeface="ＭＳ Ｐゴシック" pitchFamily="34" charset="-128"/>
                <a:cs typeface="Arial" charset="0"/>
              </a:defRPr>
            </a:lvl3pPr>
            <a:lvl4pPr marL="1600200" indent="-228600" eaLnBrk="0" hangingPunct="0">
              <a:spcBef>
                <a:spcPct val="20000"/>
              </a:spcBef>
              <a:buClr>
                <a:srgbClr val="35587F"/>
              </a:buClr>
              <a:buChar char="–"/>
              <a:defRPr sz="1400">
                <a:solidFill>
                  <a:srgbClr val="002D62"/>
                </a:solidFill>
                <a:latin typeface="Arial" charset="0"/>
                <a:ea typeface="ＭＳ Ｐゴシック" pitchFamily="34" charset="-128"/>
                <a:cs typeface="Arial" charset="0"/>
              </a:defRPr>
            </a:lvl4pPr>
            <a:lvl5pPr marL="2057400" indent="-228600" eaLnBrk="0" hangingPunct="0">
              <a:spcBef>
                <a:spcPct val="20000"/>
              </a:spcBef>
              <a:buClr>
                <a:srgbClr val="35587F"/>
              </a:buClr>
              <a:buChar char="»"/>
              <a:defRPr sz="1200">
                <a:solidFill>
                  <a:srgbClr val="002D62"/>
                </a:solidFill>
                <a:latin typeface="Arial" charset="0"/>
                <a:ea typeface="ＭＳ Ｐゴシック" pitchFamily="34" charset="-128"/>
                <a:cs typeface="Arial" charset="0"/>
              </a:defRPr>
            </a:lvl5pPr>
            <a:lvl6pPr marL="2514600" indent="-228600" eaLnBrk="0" fontAlgn="base" hangingPunct="0">
              <a:spcBef>
                <a:spcPct val="20000"/>
              </a:spcBef>
              <a:spcAft>
                <a:spcPct val="0"/>
              </a:spcAft>
              <a:buClr>
                <a:srgbClr val="35587F"/>
              </a:buClr>
              <a:buChar char="»"/>
              <a:defRPr sz="1200">
                <a:solidFill>
                  <a:srgbClr val="002D62"/>
                </a:solidFill>
                <a:latin typeface="Arial" charset="0"/>
                <a:ea typeface="ＭＳ Ｐゴシック" pitchFamily="34" charset="-128"/>
                <a:cs typeface="Arial" charset="0"/>
              </a:defRPr>
            </a:lvl6pPr>
            <a:lvl7pPr marL="2971800" indent="-228600" eaLnBrk="0" fontAlgn="base" hangingPunct="0">
              <a:spcBef>
                <a:spcPct val="20000"/>
              </a:spcBef>
              <a:spcAft>
                <a:spcPct val="0"/>
              </a:spcAft>
              <a:buClr>
                <a:srgbClr val="35587F"/>
              </a:buClr>
              <a:buChar char="»"/>
              <a:defRPr sz="1200">
                <a:solidFill>
                  <a:srgbClr val="002D62"/>
                </a:solidFill>
                <a:latin typeface="Arial" charset="0"/>
                <a:ea typeface="ＭＳ Ｐゴシック" pitchFamily="34" charset="-128"/>
                <a:cs typeface="Arial" charset="0"/>
              </a:defRPr>
            </a:lvl7pPr>
            <a:lvl8pPr marL="3429000" indent="-228600" eaLnBrk="0" fontAlgn="base" hangingPunct="0">
              <a:spcBef>
                <a:spcPct val="20000"/>
              </a:spcBef>
              <a:spcAft>
                <a:spcPct val="0"/>
              </a:spcAft>
              <a:buClr>
                <a:srgbClr val="35587F"/>
              </a:buClr>
              <a:buChar char="»"/>
              <a:defRPr sz="1200">
                <a:solidFill>
                  <a:srgbClr val="002D62"/>
                </a:solidFill>
                <a:latin typeface="Arial" charset="0"/>
                <a:ea typeface="ＭＳ Ｐゴシック" pitchFamily="34" charset="-128"/>
                <a:cs typeface="Arial" charset="0"/>
              </a:defRPr>
            </a:lvl8pPr>
            <a:lvl9pPr marL="3886200" indent="-228600" eaLnBrk="0" fontAlgn="base" hangingPunct="0">
              <a:spcBef>
                <a:spcPct val="20000"/>
              </a:spcBef>
              <a:spcAft>
                <a:spcPct val="0"/>
              </a:spcAft>
              <a:buClr>
                <a:srgbClr val="35587F"/>
              </a:buClr>
              <a:buChar char="»"/>
              <a:defRPr sz="1200">
                <a:solidFill>
                  <a:srgbClr val="002D62"/>
                </a:solidFill>
                <a:latin typeface="Arial" charset="0"/>
                <a:ea typeface="ＭＳ Ｐゴシック" pitchFamily="34" charset="-128"/>
                <a:cs typeface="Arial" charset="0"/>
              </a:defRPr>
            </a:lvl9pPr>
          </a:lstStyle>
          <a:p>
            <a:pPr eaLnBrk="1" hangingPunct="1">
              <a:lnSpc>
                <a:spcPct val="105000"/>
              </a:lnSpc>
              <a:spcBef>
                <a:spcPct val="0"/>
              </a:spcBef>
              <a:buClrTx/>
              <a:buFontTx/>
              <a:buNone/>
            </a:pPr>
            <a:r>
              <a:rPr lang="en-US" sz="900" dirty="0">
                <a:solidFill>
                  <a:schemeClr val="bg1"/>
                </a:solidFill>
              </a:rPr>
              <a:t>MLINY072315132</a:t>
            </a:r>
            <a:endParaRPr lang="en-US" altLang="en-US" sz="900" b="1" dirty="0">
              <a:solidFill>
                <a:schemeClr val="bg1"/>
              </a:solidFill>
              <a:latin typeface="Arial Narrow"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descr="map.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0200" y="1420813"/>
            <a:ext cx="8407400" cy="309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pPr>
              <a:defRPr/>
            </a:pPr>
            <a:r>
              <a:rPr lang="en-US" altLang="en-US" dirty="0"/>
              <a:t>I</a:t>
            </a:r>
            <a:r>
              <a:rPr lang="en-US" altLang="en-US" dirty="0" smtClean="0"/>
              <a:t>t’s Happening Now</a:t>
            </a:r>
          </a:p>
        </p:txBody>
      </p:sp>
      <p:grpSp>
        <p:nvGrpSpPr>
          <p:cNvPr id="26628" name="Group 36"/>
          <p:cNvGrpSpPr>
            <a:grpSpLocks/>
          </p:cNvGrpSpPr>
          <p:nvPr/>
        </p:nvGrpSpPr>
        <p:grpSpPr bwMode="auto">
          <a:xfrm>
            <a:off x="4633913" y="3317875"/>
            <a:ext cx="1001712" cy="717550"/>
            <a:chOff x="4634547" y="3061103"/>
            <a:chExt cx="1000354" cy="716308"/>
          </a:xfrm>
        </p:grpSpPr>
        <p:grpSp>
          <p:nvGrpSpPr>
            <p:cNvPr id="26637" name="Group 37"/>
            <p:cNvGrpSpPr>
              <a:grpSpLocks/>
            </p:cNvGrpSpPr>
            <p:nvPr/>
          </p:nvGrpSpPr>
          <p:grpSpPr bwMode="auto">
            <a:xfrm>
              <a:off x="4634547" y="3484803"/>
              <a:ext cx="432816" cy="292608"/>
              <a:chOff x="4638455" y="3500435"/>
              <a:chExt cx="432816" cy="292608"/>
            </a:xfrm>
          </p:grpSpPr>
          <p:pic>
            <p:nvPicPr>
              <p:cNvPr id="26639" name="Picture 39" descr="south africa.png"/>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4638455" y="3500435"/>
                <a:ext cx="432816" cy="292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Oval 40"/>
              <p:cNvSpPr/>
              <p:nvPr/>
            </p:nvSpPr>
            <p:spPr>
              <a:xfrm>
                <a:off x="4865159" y="3637737"/>
                <a:ext cx="133169" cy="63390"/>
              </a:xfrm>
              <a:prstGeom prst="ellipse">
                <a:avLst/>
              </a:prstGeom>
              <a:solidFill>
                <a:srgbClr val="7BBD31"/>
              </a:solidFill>
              <a:ln>
                <a:noFill/>
              </a:ln>
              <a:effectLst/>
            </p:spPr>
            <p:style>
              <a:lnRef idx="1">
                <a:schemeClr val="accent1"/>
              </a:lnRef>
              <a:fillRef idx="3">
                <a:schemeClr val="accent1"/>
              </a:fillRef>
              <a:effectRef idx="2">
                <a:schemeClr val="accent1"/>
              </a:effectRef>
              <a:fontRef idx="minor">
                <a:schemeClr val="lt1"/>
              </a:fontRef>
            </p:style>
            <p:txBody>
              <a:bodyPr lIns="27432" tIns="27432" rIns="27432" bIns="27432" anchor="ctr"/>
              <a:lstStyle/>
              <a:p>
                <a:pPr algn="ctr">
                  <a:lnSpc>
                    <a:spcPct val="90000"/>
                  </a:lnSpc>
                  <a:defRPr/>
                </a:pPr>
                <a:endParaRPr lang="en-US" sz="1100" b="1" dirty="0" err="1">
                  <a:latin typeface="Arial"/>
                  <a:cs typeface="Arial"/>
                </a:endParaRPr>
              </a:p>
            </p:txBody>
          </p:sp>
        </p:grpSp>
        <p:sp>
          <p:nvSpPr>
            <p:cNvPr id="39" name="Rounded Rectangular Callout 38"/>
            <p:cNvSpPr>
              <a:spLocks noChangeArrowheads="1"/>
            </p:cNvSpPr>
            <p:nvPr/>
          </p:nvSpPr>
          <p:spPr bwMode="auto">
            <a:xfrm>
              <a:off x="4720156" y="3061103"/>
              <a:ext cx="914745" cy="456409"/>
            </a:xfrm>
            <a:prstGeom prst="wedgeRoundRectCallout">
              <a:avLst>
                <a:gd name="adj1" fmla="val -30625"/>
                <a:gd name="adj2" fmla="val 75319"/>
                <a:gd name="adj3" fmla="val 16667"/>
              </a:avLst>
            </a:prstGeom>
            <a:solidFill>
              <a:srgbClr val="67A203"/>
            </a:solidFill>
            <a:ln w="9525">
              <a:solidFill>
                <a:srgbClr val="FFFFFF"/>
              </a:solidFill>
              <a:miter lim="800000"/>
              <a:headEnd/>
              <a:tailEnd/>
            </a:ln>
            <a:effectLst>
              <a:outerShdw blurRad="88900" dist="22860" dir="5400000" rotWithShape="0">
                <a:srgbClr val="808080">
                  <a:alpha val="34999"/>
                </a:srgbClr>
              </a:outerShdw>
            </a:effectLst>
          </p:spPr>
          <p:txBody>
            <a:bodyPr lIns="27432" tIns="27432" rIns="27432" bIns="27432" anchor="ctr"/>
            <a:lstStyle/>
            <a:p>
              <a:pPr algn="ctr">
                <a:lnSpc>
                  <a:spcPct val="90000"/>
                </a:lnSpc>
                <a:defRPr/>
              </a:pPr>
              <a:r>
                <a:rPr lang="en-US" sz="1100" b="1" dirty="0">
                  <a:solidFill>
                    <a:srgbClr val="FFFFFF"/>
                  </a:solidFill>
                  <a:latin typeface="Arial"/>
                  <a:ea typeface="+mn-ea"/>
                  <a:cs typeface="Arial"/>
                </a:rPr>
                <a:t>South Africa</a:t>
              </a:r>
            </a:p>
          </p:txBody>
        </p:sp>
      </p:grpSp>
      <p:grpSp>
        <p:nvGrpSpPr>
          <p:cNvPr id="26629" name="Group 53"/>
          <p:cNvGrpSpPr>
            <a:grpSpLocks/>
          </p:cNvGrpSpPr>
          <p:nvPr/>
        </p:nvGrpSpPr>
        <p:grpSpPr bwMode="auto">
          <a:xfrm>
            <a:off x="3435350" y="1371600"/>
            <a:ext cx="914400" cy="711200"/>
            <a:chOff x="3434912" y="1114308"/>
            <a:chExt cx="914400" cy="710950"/>
          </a:xfrm>
        </p:grpSpPr>
        <p:pic>
          <p:nvPicPr>
            <p:cNvPr id="26635" name="Picture 54" descr="uk.png"/>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4052825" y="1587514"/>
              <a:ext cx="225552" cy="237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Rounded Rectangular Callout 55"/>
            <p:cNvSpPr>
              <a:spLocks noChangeArrowheads="1"/>
            </p:cNvSpPr>
            <p:nvPr/>
          </p:nvSpPr>
          <p:spPr bwMode="auto">
            <a:xfrm>
              <a:off x="3434912" y="1114308"/>
              <a:ext cx="914400" cy="457039"/>
            </a:xfrm>
            <a:prstGeom prst="wedgeRoundRectCallout">
              <a:avLst>
                <a:gd name="adj1" fmla="val 26991"/>
                <a:gd name="adj2" fmla="val 77380"/>
                <a:gd name="adj3" fmla="val 16667"/>
              </a:avLst>
            </a:prstGeom>
            <a:solidFill>
              <a:srgbClr val="67A203"/>
            </a:solidFill>
            <a:ln w="9525">
              <a:solidFill>
                <a:srgbClr val="FFFFFF"/>
              </a:solidFill>
              <a:miter lim="800000"/>
              <a:headEnd/>
              <a:tailEnd/>
            </a:ln>
            <a:effectLst>
              <a:outerShdw blurRad="88900" dist="22860" dir="5400000" rotWithShape="0">
                <a:srgbClr val="808080">
                  <a:alpha val="34999"/>
                </a:srgbClr>
              </a:outerShdw>
            </a:effectLst>
          </p:spPr>
          <p:txBody>
            <a:bodyPr lIns="27432" tIns="27432" rIns="27432" bIns="27432" anchor="ctr"/>
            <a:lstStyle/>
            <a:p>
              <a:pPr algn="ctr">
                <a:lnSpc>
                  <a:spcPct val="90000"/>
                </a:lnSpc>
                <a:defRPr/>
              </a:pPr>
              <a:r>
                <a:rPr lang="en-US" sz="1100" b="1" dirty="0">
                  <a:solidFill>
                    <a:schemeClr val="lt1"/>
                  </a:solidFill>
                  <a:latin typeface="Arial"/>
                  <a:ea typeface="+mn-ea"/>
                  <a:cs typeface="Arial"/>
                </a:rPr>
                <a:t>United Kingdom</a:t>
              </a:r>
            </a:p>
          </p:txBody>
        </p:sp>
      </p:grpSp>
      <p:grpSp>
        <p:nvGrpSpPr>
          <p:cNvPr id="26630" name="Group 71"/>
          <p:cNvGrpSpPr>
            <a:grpSpLocks/>
          </p:cNvGrpSpPr>
          <p:nvPr/>
        </p:nvGrpSpPr>
        <p:grpSpPr bwMode="auto">
          <a:xfrm>
            <a:off x="6769100" y="2482850"/>
            <a:ext cx="1690688" cy="1757363"/>
            <a:chOff x="6768963" y="2225859"/>
            <a:chExt cx="1691352" cy="1757030"/>
          </a:xfrm>
        </p:grpSpPr>
        <p:sp>
          <p:nvSpPr>
            <p:cNvPr id="73" name="Rounded Rectangular Callout 72"/>
            <p:cNvSpPr>
              <a:spLocks noChangeArrowheads="1"/>
            </p:cNvSpPr>
            <p:nvPr/>
          </p:nvSpPr>
          <p:spPr bwMode="auto">
            <a:xfrm>
              <a:off x="6768963" y="2225859"/>
              <a:ext cx="914759" cy="457113"/>
            </a:xfrm>
            <a:prstGeom prst="wedgeRoundRectCallout">
              <a:avLst>
                <a:gd name="adj1" fmla="val -30625"/>
                <a:gd name="adj2" fmla="val 75319"/>
                <a:gd name="adj3" fmla="val 16667"/>
              </a:avLst>
            </a:prstGeom>
            <a:solidFill>
              <a:srgbClr val="67A203"/>
            </a:solidFill>
            <a:ln w="9525">
              <a:solidFill>
                <a:srgbClr val="FFFFFF"/>
              </a:solidFill>
              <a:miter lim="800000"/>
              <a:headEnd/>
              <a:tailEnd/>
            </a:ln>
            <a:effectLst>
              <a:outerShdw blurRad="88900" dist="22860" dir="5400000" rotWithShape="0">
                <a:srgbClr val="808080">
                  <a:alpha val="34999"/>
                </a:srgbClr>
              </a:outerShdw>
            </a:effectLst>
          </p:spPr>
          <p:txBody>
            <a:bodyPr lIns="27432" tIns="27432" rIns="27432" bIns="27432" anchor="ctr"/>
            <a:lstStyle/>
            <a:p>
              <a:pPr algn="ctr">
                <a:lnSpc>
                  <a:spcPct val="90000"/>
                </a:lnSpc>
                <a:defRPr/>
              </a:pPr>
              <a:r>
                <a:rPr lang="en-US" sz="1100" b="1" dirty="0">
                  <a:solidFill>
                    <a:schemeClr val="lt1"/>
                  </a:solidFill>
                  <a:latin typeface="Arial"/>
                  <a:ea typeface="+mn-ea"/>
                  <a:cs typeface="Arial"/>
                </a:rPr>
                <a:t>Singapore</a:t>
              </a:r>
            </a:p>
          </p:txBody>
        </p:sp>
        <p:grpSp>
          <p:nvGrpSpPr>
            <p:cNvPr id="26632" name="Group 73"/>
            <p:cNvGrpSpPr>
              <a:grpSpLocks/>
            </p:cNvGrpSpPr>
            <p:nvPr/>
          </p:nvGrpSpPr>
          <p:grpSpPr bwMode="auto">
            <a:xfrm>
              <a:off x="7168049" y="2919488"/>
              <a:ext cx="1292266" cy="1063401"/>
              <a:chOff x="7168049" y="2919488"/>
              <a:chExt cx="1292266" cy="1063401"/>
            </a:xfrm>
          </p:grpSpPr>
          <p:pic>
            <p:nvPicPr>
              <p:cNvPr id="26633" name="Picture 74" descr="australia.png"/>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7168049" y="3210221"/>
                <a:ext cx="1115568" cy="77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 name="Rounded Rectangular Callout 75"/>
              <p:cNvSpPr>
                <a:spLocks noChangeArrowheads="1"/>
              </p:cNvSpPr>
              <p:nvPr/>
            </p:nvSpPr>
            <p:spPr bwMode="auto">
              <a:xfrm>
                <a:off x="7545556" y="2919466"/>
                <a:ext cx="914759" cy="457113"/>
              </a:xfrm>
              <a:prstGeom prst="wedgeRoundRectCallout">
                <a:avLst>
                  <a:gd name="adj1" fmla="val -14829"/>
                  <a:gd name="adj2" fmla="val 90528"/>
                  <a:gd name="adj3" fmla="val 16667"/>
                </a:avLst>
              </a:prstGeom>
              <a:solidFill>
                <a:srgbClr val="67A203"/>
              </a:solidFill>
              <a:ln w="9525">
                <a:solidFill>
                  <a:srgbClr val="FFFFFF"/>
                </a:solidFill>
                <a:miter lim="800000"/>
                <a:headEnd/>
                <a:tailEnd/>
              </a:ln>
              <a:effectLst>
                <a:outerShdw blurRad="88900" dist="22860" dir="5400000" rotWithShape="0">
                  <a:srgbClr val="808080">
                    <a:alpha val="34999"/>
                  </a:srgbClr>
                </a:outerShdw>
              </a:effectLst>
            </p:spPr>
            <p:txBody>
              <a:bodyPr lIns="27432" tIns="27432" rIns="27432" bIns="27432" anchor="ctr"/>
              <a:lstStyle/>
              <a:p>
                <a:pPr algn="ctr">
                  <a:lnSpc>
                    <a:spcPct val="90000"/>
                  </a:lnSpc>
                  <a:defRPr/>
                </a:pPr>
                <a:r>
                  <a:rPr lang="en-US" sz="1100" b="1" dirty="0">
                    <a:solidFill>
                      <a:schemeClr val="lt1"/>
                    </a:solidFill>
                    <a:latin typeface="Arial"/>
                    <a:ea typeface="+mn-ea"/>
                    <a:cs typeface="Arial"/>
                  </a:rPr>
                  <a:t>Australia</a:t>
                </a:r>
              </a:p>
            </p:txBody>
          </p:sp>
        </p:grpSp>
      </p:grpSp>
      <p:sp>
        <p:nvSpPr>
          <p:cNvPr id="17" name="Rounded Rectangular Callout 16"/>
          <p:cNvSpPr>
            <a:spLocks noChangeArrowheads="1"/>
          </p:cNvSpPr>
          <p:nvPr/>
        </p:nvSpPr>
        <p:spPr bwMode="auto">
          <a:xfrm>
            <a:off x="6594476" y="1649413"/>
            <a:ext cx="914400" cy="457200"/>
          </a:xfrm>
          <a:prstGeom prst="wedgeRoundRectCallout">
            <a:avLst>
              <a:gd name="adj1" fmla="val -14829"/>
              <a:gd name="adj2" fmla="val 90528"/>
              <a:gd name="adj3" fmla="val 16667"/>
            </a:avLst>
          </a:prstGeom>
          <a:solidFill>
            <a:srgbClr val="67A203"/>
          </a:solidFill>
          <a:ln w="9525">
            <a:solidFill>
              <a:srgbClr val="FFFFFF"/>
            </a:solidFill>
            <a:miter lim="800000"/>
            <a:headEnd/>
            <a:tailEnd/>
          </a:ln>
          <a:effectLst>
            <a:outerShdw blurRad="88900" dist="22860" dir="5400000" rotWithShape="0">
              <a:srgbClr val="808080">
                <a:alpha val="34999"/>
              </a:srgbClr>
            </a:outerShdw>
          </a:effectLst>
        </p:spPr>
        <p:txBody>
          <a:bodyPr lIns="27432" tIns="27432" rIns="27432" bIns="27432" anchor="ctr"/>
          <a:lstStyle/>
          <a:p>
            <a:pPr algn="ctr">
              <a:lnSpc>
                <a:spcPct val="90000"/>
              </a:lnSpc>
              <a:defRPr/>
            </a:pPr>
            <a:r>
              <a:rPr lang="en-US" sz="1100" b="1" dirty="0" smtClean="0">
                <a:solidFill>
                  <a:schemeClr val="lt1"/>
                </a:solidFill>
                <a:latin typeface="Arial"/>
                <a:ea typeface="+mn-ea"/>
                <a:cs typeface="Arial"/>
              </a:rPr>
              <a:t>China</a:t>
            </a:r>
            <a:endParaRPr lang="en-US" sz="1100" b="1" dirty="0">
              <a:solidFill>
                <a:schemeClr val="lt1"/>
              </a:solidFill>
              <a:latin typeface="Arial"/>
              <a:ea typeface="+mn-ea"/>
              <a:cs typeface="Arial"/>
            </a:endParaRPr>
          </a:p>
        </p:txBody>
      </p:sp>
    </p:spTree>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 descr="map.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0200" y="1420813"/>
            <a:ext cx="8407400" cy="309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pPr>
              <a:defRPr/>
            </a:pPr>
            <a:r>
              <a:rPr lang="en-US" altLang="en-US" dirty="0"/>
              <a:t>I</a:t>
            </a:r>
            <a:r>
              <a:rPr lang="en-US" altLang="en-US" dirty="0" smtClean="0"/>
              <a:t>t’s Happening Now</a:t>
            </a:r>
          </a:p>
        </p:txBody>
      </p:sp>
      <p:grpSp>
        <p:nvGrpSpPr>
          <p:cNvPr id="27652" name="Group 36"/>
          <p:cNvGrpSpPr>
            <a:grpSpLocks/>
          </p:cNvGrpSpPr>
          <p:nvPr/>
        </p:nvGrpSpPr>
        <p:grpSpPr bwMode="auto">
          <a:xfrm>
            <a:off x="4633913" y="3317875"/>
            <a:ext cx="1001712" cy="717550"/>
            <a:chOff x="4634547" y="3061103"/>
            <a:chExt cx="1000354" cy="716308"/>
          </a:xfrm>
        </p:grpSpPr>
        <p:grpSp>
          <p:nvGrpSpPr>
            <p:cNvPr id="27671" name="Group 37"/>
            <p:cNvGrpSpPr>
              <a:grpSpLocks/>
            </p:cNvGrpSpPr>
            <p:nvPr/>
          </p:nvGrpSpPr>
          <p:grpSpPr bwMode="auto">
            <a:xfrm>
              <a:off x="4634547" y="3484803"/>
              <a:ext cx="432816" cy="292608"/>
              <a:chOff x="4638455" y="3500435"/>
              <a:chExt cx="432816" cy="292608"/>
            </a:xfrm>
          </p:grpSpPr>
          <p:pic>
            <p:nvPicPr>
              <p:cNvPr id="27673" name="Picture 39" descr="south africa.png"/>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4638455" y="3500435"/>
                <a:ext cx="432816" cy="292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Oval 40"/>
              <p:cNvSpPr/>
              <p:nvPr/>
            </p:nvSpPr>
            <p:spPr>
              <a:xfrm>
                <a:off x="4865159" y="3637737"/>
                <a:ext cx="133169" cy="63390"/>
              </a:xfrm>
              <a:prstGeom prst="ellipse">
                <a:avLst/>
              </a:prstGeom>
              <a:solidFill>
                <a:srgbClr val="7BBD31"/>
              </a:solidFill>
              <a:ln>
                <a:noFill/>
              </a:ln>
              <a:effectLst/>
            </p:spPr>
            <p:style>
              <a:lnRef idx="1">
                <a:schemeClr val="accent1"/>
              </a:lnRef>
              <a:fillRef idx="3">
                <a:schemeClr val="accent1"/>
              </a:fillRef>
              <a:effectRef idx="2">
                <a:schemeClr val="accent1"/>
              </a:effectRef>
              <a:fontRef idx="minor">
                <a:schemeClr val="lt1"/>
              </a:fontRef>
            </p:style>
            <p:txBody>
              <a:bodyPr lIns="27432" tIns="27432" rIns="27432" bIns="27432" anchor="ctr"/>
              <a:lstStyle/>
              <a:p>
                <a:pPr algn="ctr">
                  <a:lnSpc>
                    <a:spcPct val="90000"/>
                  </a:lnSpc>
                  <a:defRPr/>
                </a:pPr>
                <a:endParaRPr lang="en-US" sz="1100" b="1" dirty="0" err="1">
                  <a:latin typeface="Arial"/>
                  <a:cs typeface="Arial"/>
                </a:endParaRPr>
              </a:p>
            </p:txBody>
          </p:sp>
        </p:grpSp>
        <p:sp>
          <p:nvSpPr>
            <p:cNvPr id="39" name="Rounded Rectangular Callout 38"/>
            <p:cNvSpPr>
              <a:spLocks noChangeArrowheads="1"/>
            </p:cNvSpPr>
            <p:nvPr/>
          </p:nvSpPr>
          <p:spPr bwMode="auto">
            <a:xfrm>
              <a:off x="4720156" y="3061103"/>
              <a:ext cx="914745" cy="456409"/>
            </a:xfrm>
            <a:prstGeom prst="wedgeRoundRectCallout">
              <a:avLst>
                <a:gd name="adj1" fmla="val -30625"/>
                <a:gd name="adj2" fmla="val 75319"/>
                <a:gd name="adj3" fmla="val 16667"/>
              </a:avLst>
            </a:prstGeom>
            <a:solidFill>
              <a:srgbClr val="67A203"/>
            </a:solidFill>
            <a:ln w="9525">
              <a:solidFill>
                <a:srgbClr val="FFFFFF"/>
              </a:solidFill>
              <a:miter lim="800000"/>
              <a:headEnd/>
              <a:tailEnd/>
            </a:ln>
            <a:effectLst>
              <a:outerShdw blurRad="88900" dist="22860" dir="5400000" rotWithShape="0">
                <a:srgbClr val="808080">
                  <a:alpha val="34999"/>
                </a:srgbClr>
              </a:outerShdw>
            </a:effectLst>
          </p:spPr>
          <p:txBody>
            <a:bodyPr lIns="27432" tIns="27432" rIns="27432" bIns="27432" anchor="ctr"/>
            <a:lstStyle/>
            <a:p>
              <a:pPr algn="ctr">
                <a:lnSpc>
                  <a:spcPct val="90000"/>
                </a:lnSpc>
                <a:defRPr/>
              </a:pPr>
              <a:r>
                <a:rPr lang="en-US" sz="1100" b="1" dirty="0">
                  <a:solidFill>
                    <a:srgbClr val="FFFFFF"/>
                  </a:solidFill>
                  <a:latin typeface="Arial"/>
                  <a:ea typeface="+mn-ea"/>
                  <a:cs typeface="Arial"/>
                </a:rPr>
                <a:t>South Africa</a:t>
              </a:r>
            </a:p>
          </p:txBody>
        </p:sp>
      </p:grpSp>
      <p:grpSp>
        <p:nvGrpSpPr>
          <p:cNvPr id="27653" name="Group 53"/>
          <p:cNvGrpSpPr>
            <a:grpSpLocks/>
          </p:cNvGrpSpPr>
          <p:nvPr/>
        </p:nvGrpSpPr>
        <p:grpSpPr bwMode="auto">
          <a:xfrm>
            <a:off x="3435350" y="1371600"/>
            <a:ext cx="914400" cy="711200"/>
            <a:chOff x="3434912" y="1114308"/>
            <a:chExt cx="914400" cy="710950"/>
          </a:xfrm>
        </p:grpSpPr>
        <p:pic>
          <p:nvPicPr>
            <p:cNvPr id="27669" name="Picture 54" descr="uk.png"/>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4052825" y="1587514"/>
              <a:ext cx="225552" cy="237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Rounded Rectangular Callout 55"/>
            <p:cNvSpPr>
              <a:spLocks noChangeArrowheads="1"/>
            </p:cNvSpPr>
            <p:nvPr/>
          </p:nvSpPr>
          <p:spPr bwMode="auto">
            <a:xfrm>
              <a:off x="3434912" y="1114308"/>
              <a:ext cx="914400" cy="457039"/>
            </a:xfrm>
            <a:prstGeom prst="wedgeRoundRectCallout">
              <a:avLst>
                <a:gd name="adj1" fmla="val 26991"/>
                <a:gd name="adj2" fmla="val 77380"/>
                <a:gd name="adj3" fmla="val 16667"/>
              </a:avLst>
            </a:prstGeom>
            <a:solidFill>
              <a:srgbClr val="67A203"/>
            </a:solidFill>
            <a:ln w="9525">
              <a:solidFill>
                <a:srgbClr val="FFFFFF"/>
              </a:solidFill>
              <a:miter lim="800000"/>
              <a:headEnd/>
              <a:tailEnd/>
            </a:ln>
            <a:effectLst>
              <a:outerShdw blurRad="88900" dist="22860" dir="5400000" rotWithShape="0">
                <a:srgbClr val="808080">
                  <a:alpha val="34999"/>
                </a:srgbClr>
              </a:outerShdw>
            </a:effectLst>
          </p:spPr>
          <p:txBody>
            <a:bodyPr lIns="27432" tIns="27432" rIns="27432" bIns="27432" anchor="ctr"/>
            <a:lstStyle/>
            <a:p>
              <a:pPr algn="ctr">
                <a:lnSpc>
                  <a:spcPct val="90000"/>
                </a:lnSpc>
                <a:defRPr/>
              </a:pPr>
              <a:r>
                <a:rPr lang="en-US" sz="1100" b="1" dirty="0">
                  <a:solidFill>
                    <a:schemeClr val="lt1"/>
                  </a:solidFill>
                  <a:latin typeface="Arial"/>
                  <a:ea typeface="+mn-ea"/>
                  <a:cs typeface="Arial"/>
                </a:rPr>
                <a:t>United Kingdom</a:t>
              </a:r>
            </a:p>
          </p:txBody>
        </p:sp>
      </p:grpSp>
      <p:grpSp>
        <p:nvGrpSpPr>
          <p:cNvPr id="27654" name="Group 71"/>
          <p:cNvGrpSpPr>
            <a:grpSpLocks/>
          </p:cNvGrpSpPr>
          <p:nvPr/>
        </p:nvGrpSpPr>
        <p:grpSpPr bwMode="auto">
          <a:xfrm>
            <a:off x="6769100" y="2482850"/>
            <a:ext cx="1690688" cy="1757363"/>
            <a:chOff x="6768963" y="2225859"/>
            <a:chExt cx="1691352" cy="1757030"/>
          </a:xfrm>
        </p:grpSpPr>
        <p:sp>
          <p:nvSpPr>
            <p:cNvPr id="73" name="Rounded Rectangular Callout 72"/>
            <p:cNvSpPr>
              <a:spLocks noChangeArrowheads="1"/>
            </p:cNvSpPr>
            <p:nvPr/>
          </p:nvSpPr>
          <p:spPr bwMode="auto">
            <a:xfrm>
              <a:off x="6768963" y="2225859"/>
              <a:ext cx="914759" cy="457113"/>
            </a:xfrm>
            <a:prstGeom prst="wedgeRoundRectCallout">
              <a:avLst>
                <a:gd name="adj1" fmla="val -30625"/>
                <a:gd name="adj2" fmla="val 75319"/>
                <a:gd name="adj3" fmla="val 16667"/>
              </a:avLst>
            </a:prstGeom>
            <a:solidFill>
              <a:srgbClr val="67A203"/>
            </a:solidFill>
            <a:ln w="9525">
              <a:solidFill>
                <a:srgbClr val="FFFFFF"/>
              </a:solidFill>
              <a:miter lim="800000"/>
              <a:headEnd/>
              <a:tailEnd/>
            </a:ln>
            <a:effectLst>
              <a:outerShdw blurRad="88900" dist="22860" dir="5400000" rotWithShape="0">
                <a:srgbClr val="808080">
                  <a:alpha val="34999"/>
                </a:srgbClr>
              </a:outerShdw>
            </a:effectLst>
          </p:spPr>
          <p:txBody>
            <a:bodyPr lIns="27432" tIns="27432" rIns="27432" bIns="27432" anchor="ctr"/>
            <a:lstStyle/>
            <a:p>
              <a:pPr algn="ctr">
                <a:lnSpc>
                  <a:spcPct val="90000"/>
                </a:lnSpc>
                <a:defRPr/>
              </a:pPr>
              <a:r>
                <a:rPr lang="en-US" sz="1100" b="1" dirty="0">
                  <a:solidFill>
                    <a:schemeClr val="lt1"/>
                  </a:solidFill>
                  <a:latin typeface="Arial"/>
                  <a:ea typeface="+mn-ea"/>
                  <a:cs typeface="Arial"/>
                </a:rPr>
                <a:t>Singapore</a:t>
              </a:r>
            </a:p>
          </p:txBody>
        </p:sp>
        <p:grpSp>
          <p:nvGrpSpPr>
            <p:cNvPr id="27666" name="Group 73"/>
            <p:cNvGrpSpPr>
              <a:grpSpLocks/>
            </p:cNvGrpSpPr>
            <p:nvPr/>
          </p:nvGrpSpPr>
          <p:grpSpPr bwMode="auto">
            <a:xfrm>
              <a:off x="7168049" y="2919466"/>
              <a:ext cx="1292266" cy="1063423"/>
              <a:chOff x="7168049" y="2919466"/>
              <a:chExt cx="1292266" cy="1063423"/>
            </a:xfrm>
          </p:grpSpPr>
          <p:pic>
            <p:nvPicPr>
              <p:cNvPr id="27667" name="Picture 74" descr="australia.png"/>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7168049" y="3210221"/>
                <a:ext cx="1115568" cy="77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 name="Rounded Rectangular Callout 75"/>
              <p:cNvSpPr>
                <a:spLocks noChangeArrowheads="1"/>
              </p:cNvSpPr>
              <p:nvPr/>
            </p:nvSpPr>
            <p:spPr bwMode="auto">
              <a:xfrm>
                <a:off x="7545556" y="2919466"/>
                <a:ext cx="914759" cy="457113"/>
              </a:xfrm>
              <a:prstGeom prst="wedgeRoundRectCallout">
                <a:avLst>
                  <a:gd name="adj1" fmla="val -14829"/>
                  <a:gd name="adj2" fmla="val 90528"/>
                  <a:gd name="adj3" fmla="val 16667"/>
                </a:avLst>
              </a:prstGeom>
              <a:solidFill>
                <a:srgbClr val="67A203"/>
              </a:solidFill>
              <a:ln w="9525">
                <a:solidFill>
                  <a:srgbClr val="FFFFFF"/>
                </a:solidFill>
                <a:miter lim="800000"/>
                <a:headEnd/>
                <a:tailEnd/>
              </a:ln>
              <a:effectLst>
                <a:outerShdw blurRad="88900" dist="22860" dir="5400000" rotWithShape="0">
                  <a:srgbClr val="808080">
                    <a:alpha val="34999"/>
                  </a:srgbClr>
                </a:outerShdw>
              </a:effectLst>
            </p:spPr>
            <p:txBody>
              <a:bodyPr lIns="27432" tIns="27432" rIns="27432" bIns="27432" anchor="ctr"/>
              <a:lstStyle/>
              <a:p>
                <a:pPr algn="ctr">
                  <a:lnSpc>
                    <a:spcPct val="90000"/>
                  </a:lnSpc>
                  <a:defRPr/>
                </a:pPr>
                <a:r>
                  <a:rPr lang="en-US" sz="1100" b="1" dirty="0">
                    <a:solidFill>
                      <a:schemeClr val="lt1"/>
                    </a:solidFill>
                    <a:latin typeface="Arial"/>
                    <a:ea typeface="+mn-ea"/>
                    <a:cs typeface="Arial"/>
                  </a:rPr>
                  <a:t>Australia</a:t>
                </a:r>
              </a:p>
            </p:txBody>
          </p:sp>
        </p:grpSp>
      </p:grpSp>
      <p:grpSp>
        <p:nvGrpSpPr>
          <p:cNvPr id="27655" name="Group 76"/>
          <p:cNvGrpSpPr>
            <a:grpSpLocks/>
          </p:cNvGrpSpPr>
          <p:nvPr/>
        </p:nvGrpSpPr>
        <p:grpSpPr bwMode="auto">
          <a:xfrm>
            <a:off x="3201988" y="1620838"/>
            <a:ext cx="2357437" cy="1104900"/>
            <a:chOff x="3201205" y="1363738"/>
            <a:chExt cx="2358436" cy="1103960"/>
          </a:xfrm>
        </p:grpSpPr>
        <p:grpSp>
          <p:nvGrpSpPr>
            <p:cNvPr id="27656" name="Group 77"/>
            <p:cNvGrpSpPr>
              <a:grpSpLocks/>
            </p:cNvGrpSpPr>
            <p:nvPr/>
          </p:nvGrpSpPr>
          <p:grpSpPr bwMode="auto">
            <a:xfrm>
              <a:off x="3201205" y="1804989"/>
              <a:ext cx="1255103" cy="500431"/>
              <a:chOff x="3201205" y="1804989"/>
              <a:chExt cx="1255103" cy="500431"/>
            </a:xfrm>
          </p:grpSpPr>
          <p:pic>
            <p:nvPicPr>
              <p:cNvPr id="27663" name="Picture 84" descr="france.png"/>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4108836" y="1804989"/>
                <a:ext cx="347472" cy="219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 name="Rounded Rectangular Callout 85"/>
              <p:cNvSpPr>
                <a:spLocks noChangeArrowheads="1"/>
              </p:cNvSpPr>
              <p:nvPr/>
            </p:nvSpPr>
            <p:spPr bwMode="auto">
              <a:xfrm>
                <a:off x="3201205" y="1847513"/>
                <a:ext cx="914788" cy="458398"/>
              </a:xfrm>
              <a:prstGeom prst="wedgeRoundRectCallout">
                <a:avLst>
                  <a:gd name="adj1" fmla="val 61528"/>
                  <a:gd name="adj2" fmla="val -33148"/>
                  <a:gd name="adj3" fmla="val 16667"/>
                </a:avLst>
              </a:prstGeom>
              <a:solidFill>
                <a:srgbClr val="F4C630"/>
              </a:solidFill>
              <a:ln w="9525">
                <a:solidFill>
                  <a:srgbClr val="FFFFFF"/>
                </a:solidFill>
                <a:miter lim="800000"/>
                <a:headEnd/>
                <a:tailEnd/>
              </a:ln>
              <a:effectLst>
                <a:outerShdw blurRad="88900" dist="22860" dir="5400000" rotWithShape="0">
                  <a:srgbClr val="808080">
                    <a:alpha val="34999"/>
                  </a:srgbClr>
                </a:outerShdw>
              </a:effectLst>
            </p:spPr>
            <p:txBody>
              <a:bodyPr lIns="27432" tIns="27432" rIns="27432" bIns="27432" anchor="ctr"/>
              <a:lstStyle/>
              <a:p>
                <a:pPr algn="ctr">
                  <a:lnSpc>
                    <a:spcPct val="90000"/>
                  </a:lnSpc>
                  <a:defRPr/>
                </a:pPr>
                <a:r>
                  <a:rPr lang="en-US" sz="1100" b="1" dirty="0">
                    <a:solidFill>
                      <a:srgbClr val="FFFFFF"/>
                    </a:solidFill>
                    <a:latin typeface="Arial"/>
                    <a:ea typeface="+mn-ea"/>
                    <a:cs typeface="Arial"/>
                  </a:rPr>
                  <a:t>France</a:t>
                </a:r>
              </a:p>
            </p:txBody>
          </p:sp>
        </p:grpSp>
        <p:grpSp>
          <p:nvGrpSpPr>
            <p:cNvPr id="27657" name="Group 78"/>
            <p:cNvGrpSpPr>
              <a:grpSpLocks/>
            </p:cNvGrpSpPr>
            <p:nvPr/>
          </p:nvGrpSpPr>
          <p:grpSpPr bwMode="auto">
            <a:xfrm>
              <a:off x="4374605" y="1363738"/>
              <a:ext cx="1185036" cy="526602"/>
              <a:chOff x="4374605" y="1363738"/>
              <a:chExt cx="1185036" cy="526602"/>
            </a:xfrm>
          </p:grpSpPr>
          <p:pic>
            <p:nvPicPr>
              <p:cNvPr id="27661" name="Picture 82" descr="germany.png"/>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4374605" y="1716604"/>
                <a:ext cx="213360" cy="173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Rounded Rectangular Callout 83"/>
              <p:cNvSpPr>
                <a:spLocks noChangeArrowheads="1"/>
              </p:cNvSpPr>
              <p:nvPr/>
            </p:nvSpPr>
            <p:spPr bwMode="auto">
              <a:xfrm>
                <a:off x="4644853" y="1363738"/>
                <a:ext cx="914788" cy="456811"/>
              </a:xfrm>
              <a:prstGeom prst="wedgeRoundRectCallout">
                <a:avLst>
                  <a:gd name="adj1" fmla="val -66056"/>
                  <a:gd name="adj2" fmla="val 39213"/>
                  <a:gd name="adj3" fmla="val 16667"/>
                </a:avLst>
              </a:prstGeom>
              <a:solidFill>
                <a:srgbClr val="F4C630"/>
              </a:solidFill>
              <a:ln w="9525">
                <a:solidFill>
                  <a:srgbClr val="FFFFFF"/>
                </a:solidFill>
                <a:miter lim="800000"/>
                <a:headEnd/>
                <a:tailEnd/>
              </a:ln>
              <a:effectLst>
                <a:outerShdw blurRad="88900" dist="22860" dir="5400000" rotWithShape="0">
                  <a:srgbClr val="808080">
                    <a:alpha val="34999"/>
                  </a:srgbClr>
                </a:outerShdw>
              </a:effectLst>
            </p:spPr>
            <p:txBody>
              <a:bodyPr lIns="27432" tIns="27432" rIns="27432" bIns="27432" anchor="ctr"/>
              <a:lstStyle/>
              <a:p>
                <a:pPr algn="ctr">
                  <a:lnSpc>
                    <a:spcPct val="90000"/>
                  </a:lnSpc>
                  <a:defRPr/>
                </a:pPr>
                <a:r>
                  <a:rPr lang="en-US" sz="1100" b="1" dirty="0">
                    <a:solidFill>
                      <a:srgbClr val="FFFFFF"/>
                    </a:solidFill>
                    <a:latin typeface="Arial"/>
                    <a:ea typeface="+mn-ea"/>
                    <a:cs typeface="Arial"/>
                  </a:rPr>
                  <a:t>Germany</a:t>
                </a:r>
              </a:p>
            </p:txBody>
          </p:sp>
        </p:grpSp>
        <p:grpSp>
          <p:nvGrpSpPr>
            <p:cNvPr id="27658" name="Group 79"/>
            <p:cNvGrpSpPr>
              <a:grpSpLocks/>
            </p:cNvGrpSpPr>
            <p:nvPr/>
          </p:nvGrpSpPr>
          <p:grpSpPr bwMode="auto">
            <a:xfrm>
              <a:off x="4464150" y="1845622"/>
              <a:ext cx="914400" cy="622076"/>
              <a:chOff x="4464150" y="1845622"/>
              <a:chExt cx="914400" cy="622076"/>
            </a:xfrm>
          </p:grpSpPr>
          <p:pic>
            <p:nvPicPr>
              <p:cNvPr id="27659" name="Picture 80" descr="austria.png"/>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4476796" y="1845622"/>
                <a:ext cx="182880" cy="59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 name="Rounded Rectangular Callout 81"/>
              <p:cNvSpPr>
                <a:spLocks noChangeArrowheads="1"/>
              </p:cNvSpPr>
              <p:nvPr/>
            </p:nvSpPr>
            <p:spPr bwMode="auto">
              <a:xfrm>
                <a:off x="4463802" y="2010887"/>
                <a:ext cx="914787" cy="456811"/>
              </a:xfrm>
              <a:prstGeom prst="wedgeRoundRectCallout">
                <a:avLst>
                  <a:gd name="adj1" fmla="val -38704"/>
                  <a:gd name="adj2" fmla="val -78417"/>
                  <a:gd name="adj3" fmla="val 16667"/>
                </a:avLst>
              </a:prstGeom>
              <a:solidFill>
                <a:srgbClr val="F4C630"/>
              </a:solidFill>
              <a:ln w="9525">
                <a:solidFill>
                  <a:srgbClr val="FFFFFF"/>
                </a:solidFill>
                <a:miter lim="800000"/>
                <a:headEnd/>
                <a:tailEnd/>
              </a:ln>
              <a:effectLst>
                <a:outerShdw blurRad="88900" dist="22860" dir="5400000" rotWithShape="0">
                  <a:srgbClr val="808080">
                    <a:alpha val="34999"/>
                  </a:srgbClr>
                </a:outerShdw>
              </a:effectLst>
            </p:spPr>
            <p:txBody>
              <a:bodyPr lIns="27432" tIns="27432" rIns="27432" bIns="27432" anchor="ctr"/>
              <a:lstStyle/>
              <a:p>
                <a:pPr algn="ctr">
                  <a:lnSpc>
                    <a:spcPct val="90000"/>
                  </a:lnSpc>
                  <a:defRPr/>
                </a:pPr>
                <a:r>
                  <a:rPr lang="en-US" sz="1100" b="1" dirty="0">
                    <a:solidFill>
                      <a:srgbClr val="FFFFFF"/>
                    </a:solidFill>
                    <a:latin typeface="Arial"/>
                    <a:ea typeface="+mn-ea"/>
                    <a:cs typeface="Arial"/>
                  </a:rPr>
                  <a:t>Austria</a:t>
                </a:r>
              </a:p>
            </p:txBody>
          </p:sp>
        </p:grpSp>
      </p:grpSp>
      <p:sp>
        <p:nvSpPr>
          <p:cNvPr id="29" name="Rounded Rectangular Callout 28"/>
          <p:cNvSpPr>
            <a:spLocks noChangeArrowheads="1"/>
          </p:cNvSpPr>
          <p:nvPr/>
        </p:nvSpPr>
        <p:spPr bwMode="auto">
          <a:xfrm>
            <a:off x="6594476" y="1649413"/>
            <a:ext cx="914400" cy="457200"/>
          </a:xfrm>
          <a:prstGeom prst="wedgeRoundRectCallout">
            <a:avLst>
              <a:gd name="adj1" fmla="val -14829"/>
              <a:gd name="adj2" fmla="val 90528"/>
              <a:gd name="adj3" fmla="val 16667"/>
            </a:avLst>
          </a:prstGeom>
          <a:solidFill>
            <a:srgbClr val="67A203"/>
          </a:solidFill>
          <a:ln w="9525">
            <a:solidFill>
              <a:srgbClr val="FFFFFF"/>
            </a:solidFill>
            <a:miter lim="800000"/>
            <a:headEnd/>
            <a:tailEnd/>
          </a:ln>
          <a:effectLst>
            <a:outerShdw blurRad="88900" dist="22860" dir="5400000" rotWithShape="0">
              <a:srgbClr val="808080">
                <a:alpha val="34999"/>
              </a:srgbClr>
            </a:outerShdw>
          </a:effectLst>
        </p:spPr>
        <p:txBody>
          <a:bodyPr lIns="27432" tIns="27432" rIns="27432" bIns="27432" anchor="ctr"/>
          <a:lstStyle/>
          <a:p>
            <a:pPr algn="ctr">
              <a:lnSpc>
                <a:spcPct val="90000"/>
              </a:lnSpc>
              <a:defRPr/>
            </a:pPr>
            <a:r>
              <a:rPr lang="en-US" sz="1100" b="1" dirty="0" smtClean="0">
                <a:solidFill>
                  <a:schemeClr val="lt1"/>
                </a:solidFill>
                <a:latin typeface="Arial"/>
                <a:ea typeface="+mn-ea"/>
                <a:cs typeface="Arial"/>
              </a:rPr>
              <a:t>China</a:t>
            </a:r>
            <a:endParaRPr lang="en-US" sz="1100" b="1" dirty="0">
              <a:solidFill>
                <a:schemeClr val="lt1"/>
              </a:solidFill>
              <a:latin typeface="Arial"/>
              <a:ea typeface="+mn-ea"/>
              <a:cs typeface="Arial"/>
            </a:endParaRPr>
          </a:p>
        </p:txBody>
      </p:sp>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descr="map.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0200" y="1420813"/>
            <a:ext cx="8407400" cy="309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pPr>
              <a:defRPr/>
            </a:pPr>
            <a:r>
              <a:rPr lang="en-US" altLang="en-US" dirty="0"/>
              <a:t>I</a:t>
            </a:r>
            <a:r>
              <a:rPr lang="en-US" altLang="en-US" dirty="0" smtClean="0"/>
              <a:t>t’s Happening Now</a:t>
            </a:r>
          </a:p>
        </p:txBody>
      </p:sp>
      <p:grpSp>
        <p:nvGrpSpPr>
          <p:cNvPr id="28676" name="Group 36"/>
          <p:cNvGrpSpPr>
            <a:grpSpLocks/>
          </p:cNvGrpSpPr>
          <p:nvPr/>
        </p:nvGrpSpPr>
        <p:grpSpPr bwMode="auto">
          <a:xfrm>
            <a:off x="4633913" y="3317875"/>
            <a:ext cx="1001712" cy="717550"/>
            <a:chOff x="4634547" y="3061103"/>
            <a:chExt cx="1000354" cy="716308"/>
          </a:xfrm>
        </p:grpSpPr>
        <p:grpSp>
          <p:nvGrpSpPr>
            <p:cNvPr id="28699" name="Group 37"/>
            <p:cNvGrpSpPr>
              <a:grpSpLocks/>
            </p:cNvGrpSpPr>
            <p:nvPr/>
          </p:nvGrpSpPr>
          <p:grpSpPr bwMode="auto">
            <a:xfrm>
              <a:off x="4634547" y="3484803"/>
              <a:ext cx="432816" cy="292608"/>
              <a:chOff x="4638455" y="3500435"/>
              <a:chExt cx="432816" cy="292608"/>
            </a:xfrm>
          </p:grpSpPr>
          <p:pic>
            <p:nvPicPr>
              <p:cNvPr id="28701" name="Picture 39" descr="south africa.png"/>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4638455" y="3500435"/>
                <a:ext cx="432816" cy="292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Oval 40"/>
              <p:cNvSpPr/>
              <p:nvPr/>
            </p:nvSpPr>
            <p:spPr>
              <a:xfrm>
                <a:off x="4865159" y="3637737"/>
                <a:ext cx="133169" cy="63390"/>
              </a:xfrm>
              <a:prstGeom prst="ellipse">
                <a:avLst/>
              </a:prstGeom>
              <a:solidFill>
                <a:srgbClr val="7BBD31"/>
              </a:solidFill>
              <a:ln>
                <a:noFill/>
              </a:ln>
              <a:effectLst/>
            </p:spPr>
            <p:style>
              <a:lnRef idx="1">
                <a:schemeClr val="accent1"/>
              </a:lnRef>
              <a:fillRef idx="3">
                <a:schemeClr val="accent1"/>
              </a:fillRef>
              <a:effectRef idx="2">
                <a:schemeClr val="accent1"/>
              </a:effectRef>
              <a:fontRef idx="minor">
                <a:schemeClr val="lt1"/>
              </a:fontRef>
            </p:style>
            <p:txBody>
              <a:bodyPr lIns="27432" tIns="27432" rIns="27432" bIns="27432" anchor="ctr"/>
              <a:lstStyle/>
              <a:p>
                <a:pPr algn="ctr">
                  <a:lnSpc>
                    <a:spcPct val="90000"/>
                  </a:lnSpc>
                  <a:defRPr/>
                </a:pPr>
                <a:endParaRPr lang="en-US" sz="1100" b="1" dirty="0" err="1">
                  <a:latin typeface="Arial"/>
                  <a:cs typeface="Arial"/>
                </a:endParaRPr>
              </a:p>
            </p:txBody>
          </p:sp>
        </p:grpSp>
        <p:sp>
          <p:nvSpPr>
            <p:cNvPr id="39" name="Rounded Rectangular Callout 38"/>
            <p:cNvSpPr>
              <a:spLocks noChangeArrowheads="1"/>
            </p:cNvSpPr>
            <p:nvPr/>
          </p:nvSpPr>
          <p:spPr bwMode="auto">
            <a:xfrm>
              <a:off x="4720156" y="3061103"/>
              <a:ext cx="914745" cy="456409"/>
            </a:xfrm>
            <a:prstGeom prst="wedgeRoundRectCallout">
              <a:avLst>
                <a:gd name="adj1" fmla="val -30625"/>
                <a:gd name="adj2" fmla="val 75319"/>
                <a:gd name="adj3" fmla="val 16667"/>
              </a:avLst>
            </a:prstGeom>
            <a:solidFill>
              <a:srgbClr val="67A203"/>
            </a:solidFill>
            <a:ln w="9525">
              <a:solidFill>
                <a:srgbClr val="FFFFFF"/>
              </a:solidFill>
              <a:miter lim="800000"/>
              <a:headEnd/>
              <a:tailEnd/>
            </a:ln>
            <a:effectLst>
              <a:outerShdw blurRad="88900" dist="22860" dir="5400000" rotWithShape="0">
                <a:srgbClr val="808080">
                  <a:alpha val="34999"/>
                </a:srgbClr>
              </a:outerShdw>
            </a:effectLst>
          </p:spPr>
          <p:txBody>
            <a:bodyPr lIns="27432" tIns="27432" rIns="27432" bIns="27432" anchor="ctr"/>
            <a:lstStyle/>
            <a:p>
              <a:pPr algn="ctr">
                <a:lnSpc>
                  <a:spcPct val="90000"/>
                </a:lnSpc>
                <a:defRPr/>
              </a:pPr>
              <a:r>
                <a:rPr lang="en-US" sz="1100" b="1" dirty="0">
                  <a:solidFill>
                    <a:srgbClr val="FFFFFF"/>
                  </a:solidFill>
                  <a:latin typeface="Arial"/>
                  <a:ea typeface="+mn-ea"/>
                  <a:cs typeface="Arial"/>
                </a:rPr>
                <a:t>South Africa</a:t>
              </a:r>
            </a:p>
          </p:txBody>
        </p:sp>
      </p:grpSp>
      <p:grpSp>
        <p:nvGrpSpPr>
          <p:cNvPr id="28677" name="Group 53"/>
          <p:cNvGrpSpPr>
            <a:grpSpLocks/>
          </p:cNvGrpSpPr>
          <p:nvPr/>
        </p:nvGrpSpPr>
        <p:grpSpPr bwMode="auto">
          <a:xfrm>
            <a:off x="3435350" y="1371600"/>
            <a:ext cx="914400" cy="711200"/>
            <a:chOff x="3434912" y="1114308"/>
            <a:chExt cx="914400" cy="710950"/>
          </a:xfrm>
        </p:grpSpPr>
        <p:pic>
          <p:nvPicPr>
            <p:cNvPr id="28697" name="Picture 54" descr="uk.png"/>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4052825" y="1587514"/>
              <a:ext cx="225552" cy="237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Rounded Rectangular Callout 55"/>
            <p:cNvSpPr>
              <a:spLocks noChangeArrowheads="1"/>
            </p:cNvSpPr>
            <p:nvPr/>
          </p:nvSpPr>
          <p:spPr bwMode="auto">
            <a:xfrm>
              <a:off x="3434912" y="1114308"/>
              <a:ext cx="914400" cy="457039"/>
            </a:xfrm>
            <a:prstGeom prst="wedgeRoundRectCallout">
              <a:avLst>
                <a:gd name="adj1" fmla="val 26991"/>
                <a:gd name="adj2" fmla="val 77380"/>
                <a:gd name="adj3" fmla="val 16667"/>
              </a:avLst>
            </a:prstGeom>
            <a:solidFill>
              <a:srgbClr val="67A203"/>
            </a:solidFill>
            <a:ln w="9525">
              <a:solidFill>
                <a:srgbClr val="FFFFFF"/>
              </a:solidFill>
              <a:miter lim="800000"/>
              <a:headEnd/>
              <a:tailEnd/>
            </a:ln>
            <a:effectLst>
              <a:outerShdw blurRad="88900" dist="22860" dir="5400000" rotWithShape="0">
                <a:srgbClr val="808080">
                  <a:alpha val="34999"/>
                </a:srgbClr>
              </a:outerShdw>
            </a:effectLst>
          </p:spPr>
          <p:txBody>
            <a:bodyPr lIns="27432" tIns="27432" rIns="27432" bIns="27432" anchor="ctr"/>
            <a:lstStyle/>
            <a:p>
              <a:pPr algn="ctr">
                <a:lnSpc>
                  <a:spcPct val="90000"/>
                </a:lnSpc>
                <a:defRPr/>
              </a:pPr>
              <a:r>
                <a:rPr lang="en-US" sz="1100" b="1" dirty="0">
                  <a:solidFill>
                    <a:schemeClr val="lt1"/>
                  </a:solidFill>
                  <a:latin typeface="Arial"/>
                  <a:ea typeface="+mn-ea"/>
                  <a:cs typeface="Arial"/>
                </a:rPr>
                <a:t>United Kingdom</a:t>
              </a:r>
            </a:p>
          </p:txBody>
        </p:sp>
      </p:grpSp>
      <p:grpSp>
        <p:nvGrpSpPr>
          <p:cNvPr id="28678" name="Group 71"/>
          <p:cNvGrpSpPr>
            <a:grpSpLocks/>
          </p:cNvGrpSpPr>
          <p:nvPr/>
        </p:nvGrpSpPr>
        <p:grpSpPr bwMode="auto">
          <a:xfrm>
            <a:off x="6769100" y="2482850"/>
            <a:ext cx="1690688" cy="1757363"/>
            <a:chOff x="6768963" y="2225859"/>
            <a:chExt cx="1691352" cy="1757030"/>
          </a:xfrm>
        </p:grpSpPr>
        <p:sp>
          <p:nvSpPr>
            <p:cNvPr id="73" name="Rounded Rectangular Callout 72"/>
            <p:cNvSpPr>
              <a:spLocks noChangeArrowheads="1"/>
            </p:cNvSpPr>
            <p:nvPr/>
          </p:nvSpPr>
          <p:spPr bwMode="auto">
            <a:xfrm>
              <a:off x="6768963" y="2225859"/>
              <a:ext cx="914759" cy="457113"/>
            </a:xfrm>
            <a:prstGeom prst="wedgeRoundRectCallout">
              <a:avLst>
                <a:gd name="adj1" fmla="val -30625"/>
                <a:gd name="adj2" fmla="val 75319"/>
                <a:gd name="adj3" fmla="val 16667"/>
              </a:avLst>
            </a:prstGeom>
            <a:solidFill>
              <a:srgbClr val="67A203"/>
            </a:solidFill>
            <a:ln w="9525">
              <a:solidFill>
                <a:srgbClr val="FFFFFF"/>
              </a:solidFill>
              <a:miter lim="800000"/>
              <a:headEnd/>
              <a:tailEnd/>
            </a:ln>
            <a:effectLst>
              <a:outerShdw blurRad="88900" dist="22860" dir="5400000" rotWithShape="0">
                <a:srgbClr val="808080">
                  <a:alpha val="34999"/>
                </a:srgbClr>
              </a:outerShdw>
            </a:effectLst>
          </p:spPr>
          <p:txBody>
            <a:bodyPr lIns="27432" tIns="27432" rIns="27432" bIns="27432" anchor="ctr"/>
            <a:lstStyle/>
            <a:p>
              <a:pPr algn="ctr">
                <a:lnSpc>
                  <a:spcPct val="90000"/>
                </a:lnSpc>
                <a:defRPr/>
              </a:pPr>
              <a:r>
                <a:rPr lang="en-US" sz="1100" b="1" dirty="0">
                  <a:solidFill>
                    <a:schemeClr val="lt1"/>
                  </a:solidFill>
                  <a:latin typeface="Arial"/>
                  <a:ea typeface="+mn-ea"/>
                  <a:cs typeface="Arial"/>
                </a:rPr>
                <a:t>Singapore</a:t>
              </a:r>
            </a:p>
          </p:txBody>
        </p:sp>
        <p:grpSp>
          <p:nvGrpSpPr>
            <p:cNvPr id="28694" name="Group 73"/>
            <p:cNvGrpSpPr>
              <a:grpSpLocks/>
            </p:cNvGrpSpPr>
            <p:nvPr/>
          </p:nvGrpSpPr>
          <p:grpSpPr bwMode="auto">
            <a:xfrm>
              <a:off x="7168049" y="2919488"/>
              <a:ext cx="1292266" cy="1063401"/>
              <a:chOff x="7168049" y="2919488"/>
              <a:chExt cx="1292266" cy="1063401"/>
            </a:xfrm>
          </p:grpSpPr>
          <p:pic>
            <p:nvPicPr>
              <p:cNvPr id="28695" name="Picture 74" descr="australia.png"/>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7168049" y="3210221"/>
                <a:ext cx="1115568" cy="77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 name="Rounded Rectangular Callout 75"/>
              <p:cNvSpPr>
                <a:spLocks noChangeArrowheads="1"/>
              </p:cNvSpPr>
              <p:nvPr/>
            </p:nvSpPr>
            <p:spPr bwMode="auto">
              <a:xfrm>
                <a:off x="7545556" y="2919466"/>
                <a:ext cx="914759" cy="457113"/>
              </a:xfrm>
              <a:prstGeom prst="wedgeRoundRectCallout">
                <a:avLst>
                  <a:gd name="adj1" fmla="val -14829"/>
                  <a:gd name="adj2" fmla="val 90528"/>
                  <a:gd name="adj3" fmla="val 16667"/>
                </a:avLst>
              </a:prstGeom>
              <a:solidFill>
                <a:srgbClr val="67A203"/>
              </a:solidFill>
              <a:ln w="9525">
                <a:solidFill>
                  <a:srgbClr val="FFFFFF"/>
                </a:solidFill>
                <a:miter lim="800000"/>
                <a:headEnd/>
                <a:tailEnd/>
              </a:ln>
              <a:effectLst>
                <a:outerShdw blurRad="88900" dist="22860" dir="5400000" rotWithShape="0">
                  <a:srgbClr val="808080">
                    <a:alpha val="34999"/>
                  </a:srgbClr>
                </a:outerShdw>
              </a:effectLst>
            </p:spPr>
            <p:txBody>
              <a:bodyPr lIns="27432" tIns="27432" rIns="27432" bIns="27432" anchor="ctr"/>
              <a:lstStyle/>
              <a:p>
                <a:pPr algn="ctr">
                  <a:lnSpc>
                    <a:spcPct val="90000"/>
                  </a:lnSpc>
                  <a:defRPr/>
                </a:pPr>
                <a:r>
                  <a:rPr lang="en-US" sz="1100" b="1" dirty="0">
                    <a:solidFill>
                      <a:schemeClr val="lt1"/>
                    </a:solidFill>
                    <a:latin typeface="Arial"/>
                    <a:ea typeface="+mn-ea"/>
                    <a:cs typeface="Arial"/>
                  </a:rPr>
                  <a:t>Australia</a:t>
                </a:r>
              </a:p>
            </p:txBody>
          </p:sp>
        </p:grpSp>
      </p:grpSp>
      <p:grpSp>
        <p:nvGrpSpPr>
          <p:cNvPr id="28679" name="Group 76"/>
          <p:cNvGrpSpPr>
            <a:grpSpLocks/>
          </p:cNvGrpSpPr>
          <p:nvPr/>
        </p:nvGrpSpPr>
        <p:grpSpPr bwMode="auto">
          <a:xfrm>
            <a:off x="3201988" y="1620838"/>
            <a:ext cx="2357437" cy="1104900"/>
            <a:chOff x="3201205" y="1363738"/>
            <a:chExt cx="2358436" cy="1103960"/>
          </a:xfrm>
        </p:grpSpPr>
        <p:grpSp>
          <p:nvGrpSpPr>
            <p:cNvPr id="28684" name="Group 77"/>
            <p:cNvGrpSpPr>
              <a:grpSpLocks/>
            </p:cNvGrpSpPr>
            <p:nvPr/>
          </p:nvGrpSpPr>
          <p:grpSpPr bwMode="auto">
            <a:xfrm>
              <a:off x="3201205" y="1804989"/>
              <a:ext cx="1255103" cy="500431"/>
              <a:chOff x="3201205" y="1804989"/>
              <a:chExt cx="1255103" cy="500431"/>
            </a:xfrm>
          </p:grpSpPr>
          <p:pic>
            <p:nvPicPr>
              <p:cNvPr id="28691" name="Picture 84" descr="france.png"/>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4108836" y="1804989"/>
                <a:ext cx="347472" cy="219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 name="Rounded Rectangular Callout 85"/>
              <p:cNvSpPr>
                <a:spLocks noChangeArrowheads="1"/>
              </p:cNvSpPr>
              <p:nvPr/>
            </p:nvSpPr>
            <p:spPr bwMode="auto">
              <a:xfrm>
                <a:off x="3201205" y="1847513"/>
                <a:ext cx="914788" cy="458398"/>
              </a:xfrm>
              <a:prstGeom prst="wedgeRoundRectCallout">
                <a:avLst>
                  <a:gd name="adj1" fmla="val 61528"/>
                  <a:gd name="adj2" fmla="val -33148"/>
                  <a:gd name="adj3" fmla="val 16667"/>
                </a:avLst>
              </a:prstGeom>
              <a:solidFill>
                <a:srgbClr val="F4C630"/>
              </a:solidFill>
              <a:ln w="9525">
                <a:solidFill>
                  <a:srgbClr val="FFFFFF"/>
                </a:solidFill>
                <a:miter lim="800000"/>
                <a:headEnd/>
                <a:tailEnd/>
              </a:ln>
              <a:effectLst>
                <a:outerShdw blurRad="88900" dist="22860" dir="5400000" rotWithShape="0">
                  <a:srgbClr val="808080">
                    <a:alpha val="34999"/>
                  </a:srgbClr>
                </a:outerShdw>
              </a:effectLst>
            </p:spPr>
            <p:txBody>
              <a:bodyPr lIns="27432" tIns="27432" rIns="27432" bIns="27432" anchor="ctr"/>
              <a:lstStyle/>
              <a:p>
                <a:pPr algn="ctr">
                  <a:lnSpc>
                    <a:spcPct val="90000"/>
                  </a:lnSpc>
                  <a:defRPr/>
                </a:pPr>
                <a:r>
                  <a:rPr lang="en-US" sz="1100" b="1" dirty="0">
                    <a:solidFill>
                      <a:srgbClr val="FFFFFF"/>
                    </a:solidFill>
                    <a:latin typeface="Arial"/>
                    <a:ea typeface="+mn-ea"/>
                    <a:cs typeface="Arial"/>
                  </a:rPr>
                  <a:t>France</a:t>
                </a:r>
              </a:p>
            </p:txBody>
          </p:sp>
        </p:grpSp>
        <p:grpSp>
          <p:nvGrpSpPr>
            <p:cNvPr id="28685" name="Group 78"/>
            <p:cNvGrpSpPr>
              <a:grpSpLocks/>
            </p:cNvGrpSpPr>
            <p:nvPr/>
          </p:nvGrpSpPr>
          <p:grpSpPr bwMode="auto">
            <a:xfrm>
              <a:off x="4374605" y="1363738"/>
              <a:ext cx="1185036" cy="526602"/>
              <a:chOff x="4374605" y="1363738"/>
              <a:chExt cx="1185036" cy="526602"/>
            </a:xfrm>
          </p:grpSpPr>
          <p:pic>
            <p:nvPicPr>
              <p:cNvPr id="28689" name="Picture 82" descr="germany.png"/>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4374605" y="1716604"/>
                <a:ext cx="213360" cy="173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Rounded Rectangular Callout 83"/>
              <p:cNvSpPr>
                <a:spLocks noChangeArrowheads="1"/>
              </p:cNvSpPr>
              <p:nvPr/>
            </p:nvSpPr>
            <p:spPr bwMode="auto">
              <a:xfrm>
                <a:off x="4644853" y="1363738"/>
                <a:ext cx="914788" cy="456811"/>
              </a:xfrm>
              <a:prstGeom prst="wedgeRoundRectCallout">
                <a:avLst>
                  <a:gd name="adj1" fmla="val -66056"/>
                  <a:gd name="adj2" fmla="val 39213"/>
                  <a:gd name="adj3" fmla="val 16667"/>
                </a:avLst>
              </a:prstGeom>
              <a:solidFill>
                <a:srgbClr val="F4C630"/>
              </a:solidFill>
              <a:ln w="9525">
                <a:solidFill>
                  <a:srgbClr val="FFFFFF"/>
                </a:solidFill>
                <a:miter lim="800000"/>
                <a:headEnd/>
                <a:tailEnd/>
              </a:ln>
              <a:effectLst>
                <a:outerShdw blurRad="88900" dist="22860" dir="5400000" rotWithShape="0">
                  <a:srgbClr val="808080">
                    <a:alpha val="34999"/>
                  </a:srgbClr>
                </a:outerShdw>
              </a:effectLst>
            </p:spPr>
            <p:txBody>
              <a:bodyPr lIns="27432" tIns="27432" rIns="27432" bIns="27432" anchor="ctr"/>
              <a:lstStyle/>
              <a:p>
                <a:pPr algn="ctr">
                  <a:lnSpc>
                    <a:spcPct val="90000"/>
                  </a:lnSpc>
                  <a:defRPr/>
                </a:pPr>
                <a:r>
                  <a:rPr lang="en-US" sz="1100" b="1" dirty="0">
                    <a:solidFill>
                      <a:srgbClr val="FFFFFF"/>
                    </a:solidFill>
                    <a:latin typeface="Arial"/>
                    <a:ea typeface="+mn-ea"/>
                    <a:cs typeface="Arial"/>
                  </a:rPr>
                  <a:t>Germany</a:t>
                </a:r>
              </a:p>
            </p:txBody>
          </p:sp>
        </p:grpSp>
        <p:grpSp>
          <p:nvGrpSpPr>
            <p:cNvPr id="28686" name="Group 79"/>
            <p:cNvGrpSpPr>
              <a:grpSpLocks/>
            </p:cNvGrpSpPr>
            <p:nvPr/>
          </p:nvGrpSpPr>
          <p:grpSpPr bwMode="auto">
            <a:xfrm>
              <a:off x="4464150" y="1845622"/>
              <a:ext cx="914400" cy="622076"/>
              <a:chOff x="4464150" y="1845622"/>
              <a:chExt cx="914400" cy="622076"/>
            </a:xfrm>
          </p:grpSpPr>
          <p:pic>
            <p:nvPicPr>
              <p:cNvPr id="28687" name="Picture 80" descr="austria.png"/>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4476796" y="1845622"/>
                <a:ext cx="182880" cy="59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 name="Rounded Rectangular Callout 81"/>
              <p:cNvSpPr>
                <a:spLocks noChangeArrowheads="1"/>
              </p:cNvSpPr>
              <p:nvPr/>
            </p:nvSpPr>
            <p:spPr bwMode="auto">
              <a:xfrm>
                <a:off x="4463802" y="2010887"/>
                <a:ext cx="914787" cy="456811"/>
              </a:xfrm>
              <a:prstGeom prst="wedgeRoundRectCallout">
                <a:avLst>
                  <a:gd name="adj1" fmla="val -38704"/>
                  <a:gd name="adj2" fmla="val -78417"/>
                  <a:gd name="adj3" fmla="val 16667"/>
                </a:avLst>
              </a:prstGeom>
              <a:solidFill>
                <a:srgbClr val="F4C630"/>
              </a:solidFill>
              <a:ln w="9525">
                <a:solidFill>
                  <a:srgbClr val="FFFFFF"/>
                </a:solidFill>
                <a:miter lim="800000"/>
                <a:headEnd/>
                <a:tailEnd/>
              </a:ln>
              <a:effectLst>
                <a:outerShdw blurRad="88900" dist="22860" dir="5400000" rotWithShape="0">
                  <a:srgbClr val="808080">
                    <a:alpha val="34999"/>
                  </a:srgbClr>
                </a:outerShdw>
              </a:effectLst>
            </p:spPr>
            <p:txBody>
              <a:bodyPr lIns="27432" tIns="27432" rIns="27432" bIns="27432" anchor="ctr"/>
              <a:lstStyle/>
              <a:p>
                <a:pPr algn="ctr">
                  <a:lnSpc>
                    <a:spcPct val="90000"/>
                  </a:lnSpc>
                  <a:defRPr/>
                </a:pPr>
                <a:r>
                  <a:rPr lang="en-US" sz="1100" b="1" dirty="0">
                    <a:solidFill>
                      <a:srgbClr val="FFFFFF"/>
                    </a:solidFill>
                    <a:latin typeface="Arial"/>
                    <a:ea typeface="+mn-ea"/>
                    <a:cs typeface="Arial"/>
                  </a:rPr>
                  <a:t>Austria</a:t>
                </a:r>
              </a:p>
            </p:txBody>
          </p:sp>
        </p:grpSp>
      </p:grpSp>
      <p:sp>
        <p:nvSpPr>
          <p:cNvPr id="32" name="Rounded Rectangular Callout 31"/>
          <p:cNvSpPr>
            <a:spLocks noChangeArrowheads="1"/>
          </p:cNvSpPr>
          <p:nvPr/>
        </p:nvSpPr>
        <p:spPr bwMode="auto">
          <a:xfrm>
            <a:off x="6594476" y="1649413"/>
            <a:ext cx="914400" cy="457200"/>
          </a:xfrm>
          <a:prstGeom prst="wedgeRoundRectCallout">
            <a:avLst>
              <a:gd name="adj1" fmla="val -14829"/>
              <a:gd name="adj2" fmla="val 90528"/>
              <a:gd name="adj3" fmla="val 16667"/>
            </a:avLst>
          </a:prstGeom>
          <a:solidFill>
            <a:srgbClr val="67A203"/>
          </a:solidFill>
          <a:ln w="9525">
            <a:solidFill>
              <a:srgbClr val="FFFFFF"/>
            </a:solidFill>
            <a:miter lim="800000"/>
            <a:headEnd/>
            <a:tailEnd/>
          </a:ln>
          <a:effectLst>
            <a:outerShdw blurRad="88900" dist="22860" dir="5400000" rotWithShape="0">
              <a:srgbClr val="808080">
                <a:alpha val="34999"/>
              </a:srgbClr>
            </a:outerShdw>
          </a:effectLst>
        </p:spPr>
        <p:txBody>
          <a:bodyPr lIns="27432" tIns="27432" rIns="27432" bIns="27432" anchor="ctr"/>
          <a:lstStyle/>
          <a:p>
            <a:pPr algn="ctr">
              <a:lnSpc>
                <a:spcPct val="90000"/>
              </a:lnSpc>
              <a:defRPr/>
            </a:pPr>
            <a:r>
              <a:rPr lang="en-US" sz="1100" b="1" dirty="0" smtClean="0">
                <a:solidFill>
                  <a:schemeClr val="lt1"/>
                </a:solidFill>
                <a:latin typeface="Arial"/>
                <a:ea typeface="+mn-ea"/>
                <a:cs typeface="Arial"/>
              </a:rPr>
              <a:t>China</a:t>
            </a:r>
            <a:endParaRPr lang="en-US" sz="1100" b="1" dirty="0">
              <a:solidFill>
                <a:schemeClr val="lt1"/>
              </a:solidFill>
              <a:latin typeface="Arial"/>
              <a:ea typeface="+mn-ea"/>
              <a:cs typeface="Arial"/>
            </a:endParaRPr>
          </a:p>
        </p:txBody>
      </p:sp>
    </p:spTree>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54" descr="map.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3050" y="1731963"/>
            <a:ext cx="8407400" cy="309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pPr>
              <a:lnSpc>
                <a:spcPct val="90000"/>
              </a:lnSpc>
              <a:defRPr/>
            </a:pPr>
            <a:r>
              <a:rPr lang="en-US" dirty="0" smtClean="0"/>
              <a:t>John Hancock and Vitality</a:t>
            </a:r>
            <a:br>
              <a:rPr lang="en-US" dirty="0" smtClean="0"/>
            </a:br>
            <a:r>
              <a:rPr lang="en-US" sz="1900" i="1" dirty="0">
                <a:solidFill>
                  <a:schemeClr val="accent2">
                    <a:lumMod val="60000"/>
                    <a:lumOff val="40000"/>
                  </a:schemeClr>
                </a:solidFill>
              </a:rPr>
              <a:t>A New Exclusive Partnership in the United States</a:t>
            </a:r>
          </a:p>
        </p:txBody>
      </p:sp>
      <p:grpSp>
        <p:nvGrpSpPr>
          <p:cNvPr id="30724" name="Group 4"/>
          <p:cNvGrpSpPr>
            <a:grpSpLocks/>
          </p:cNvGrpSpPr>
          <p:nvPr/>
        </p:nvGrpSpPr>
        <p:grpSpPr bwMode="auto">
          <a:xfrm>
            <a:off x="3138488" y="1685925"/>
            <a:ext cx="5257800" cy="2868613"/>
            <a:chOff x="3137705" y="1685808"/>
            <a:chExt cx="5259110" cy="2868581"/>
          </a:xfrm>
        </p:grpSpPr>
        <p:grpSp>
          <p:nvGrpSpPr>
            <p:cNvPr id="30731" name="Group 29"/>
            <p:cNvGrpSpPr>
              <a:grpSpLocks/>
            </p:cNvGrpSpPr>
            <p:nvPr/>
          </p:nvGrpSpPr>
          <p:grpSpPr bwMode="auto">
            <a:xfrm>
              <a:off x="4571047" y="3632603"/>
              <a:ext cx="1000354" cy="716308"/>
              <a:chOff x="4634547" y="3061103"/>
              <a:chExt cx="1000354" cy="716308"/>
            </a:xfrm>
          </p:grpSpPr>
          <p:grpSp>
            <p:nvGrpSpPr>
              <p:cNvPr id="30750" name="Group 30"/>
              <p:cNvGrpSpPr>
                <a:grpSpLocks/>
              </p:cNvGrpSpPr>
              <p:nvPr/>
            </p:nvGrpSpPr>
            <p:grpSpPr bwMode="auto">
              <a:xfrm>
                <a:off x="4634547" y="3484803"/>
                <a:ext cx="432816" cy="292608"/>
                <a:chOff x="4638455" y="3500435"/>
                <a:chExt cx="432816" cy="292608"/>
              </a:xfrm>
            </p:grpSpPr>
            <p:pic>
              <p:nvPicPr>
                <p:cNvPr id="30752" name="Picture 32" descr="south africa.png"/>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4638455" y="3500435"/>
                  <a:ext cx="432816" cy="292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Oval 33"/>
                <p:cNvSpPr/>
                <p:nvPr/>
              </p:nvSpPr>
              <p:spPr>
                <a:xfrm>
                  <a:off x="4881931" y="3638162"/>
                  <a:ext cx="133383" cy="63499"/>
                </a:xfrm>
                <a:prstGeom prst="ellipse">
                  <a:avLst/>
                </a:prstGeom>
                <a:solidFill>
                  <a:srgbClr val="7BBD31"/>
                </a:solidFill>
                <a:ln>
                  <a:noFill/>
                </a:ln>
                <a:effectLst/>
              </p:spPr>
              <p:style>
                <a:lnRef idx="1">
                  <a:schemeClr val="accent1"/>
                </a:lnRef>
                <a:fillRef idx="3">
                  <a:schemeClr val="accent1"/>
                </a:fillRef>
                <a:effectRef idx="2">
                  <a:schemeClr val="accent1"/>
                </a:effectRef>
                <a:fontRef idx="minor">
                  <a:schemeClr val="lt1"/>
                </a:fontRef>
              </p:style>
              <p:txBody>
                <a:bodyPr lIns="27432" tIns="27432" rIns="27432" bIns="27432" anchor="ctr"/>
                <a:lstStyle/>
                <a:p>
                  <a:pPr algn="ctr">
                    <a:lnSpc>
                      <a:spcPct val="90000"/>
                    </a:lnSpc>
                    <a:defRPr/>
                  </a:pPr>
                  <a:endParaRPr lang="en-US" sz="1100" b="1" dirty="0" err="1">
                    <a:latin typeface="Arial"/>
                    <a:cs typeface="Arial"/>
                  </a:endParaRPr>
                </a:p>
              </p:txBody>
            </p:sp>
          </p:grpSp>
          <p:sp>
            <p:nvSpPr>
              <p:cNvPr id="32" name="Rounded Rectangular Callout 31"/>
              <p:cNvSpPr>
                <a:spLocks noChangeArrowheads="1"/>
              </p:cNvSpPr>
              <p:nvPr/>
            </p:nvSpPr>
            <p:spPr bwMode="auto">
              <a:xfrm>
                <a:off x="4720820" y="3060561"/>
                <a:ext cx="914628" cy="457195"/>
              </a:xfrm>
              <a:prstGeom prst="wedgeRoundRectCallout">
                <a:avLst>
                  <a:gd name="adj1" fmla="val -30625"/>
                  <a:gd name="adj2" fmla="val 75319"/>
                  <a:gd name="adj3" fmla="val 16667"/>
                </a:avLst>
              </a:prstGeom>
              <a:solidFill>
                <a:srgbClr val="67A203"/>
              </a:solidFill>
              <a:ln w="9525">
                <a:solidFill>
                  <a:srgbClr val="FFFFFF"/>
                </a:solidFill>
                <a:miter lim="800000"/>
                <a:headEnd/>
                <a:tailEnd/>
              </a:ln>
              <a:effectLst>
                <a:outerShdw blurRad="88900" dist="22860" dir="5400000" rotWithShape="0">
                  <a:srgbClr val="808080">
                    <a:alpha val="34999"/>
                  </a:srgbClr>
                </a:outerShdw>
              </a:effectLst>
            </p:spPr>
            <p:txBody>
              <a:bodyPr lIns="27432" tIns="27432" rIns="27432" bIns="27432" anchor="ctr"/>
              <a:lstStyle/>
              <a:p>
                <a:pPr algn="ctr">
                  <a:lnSpc>
                    <a:spcPct val="90000"/>
                  </a:lnSpc>
                  <a:defRPr/>
                </a:pPr>
                <a:r>
                  <a:rPr lang="en-US" sz="1100" b="1" dirty="0">
                    <a:solidFill>
                      <a:schemeClr val="lt1"/>
                    </a:solidFill>
                    <a:latin typeface="Arial"/>
                    <a:ea typeface="+mn-ea"/>
                    <a:cs typeface="Arial"/>
                  </a:rPr>
                  <a:t>South Africa</a:t>
                </a:r>
              </a:p>
            </p:txBody>
          </p:sp>
        </p:grpSp>
        <p:grpSp>
          <p:nvGrpSpPr>
            <p:cNvPr id="30732" name="Group 34"/>
            <p:cNvGrpSpPr>
              <a:grpSpLocks/>
            </p:cNvGrpSpPr>
            <p:nvPr/>
          </p:nvGrpSpPr>
          <p:grpSpPr bwMode="auto">
            <a:xfrm>
              <a:off x="3371412" y="1685808"/>
              <a:ext cx="914400" cy="710950"/>
              <a:chOff x="3434912" y="1114308"/>
              <a:chExt cx="914400" cy="710950"/>
            </a:xfrm>
          </p:grpSpPr>
          <p:pic>
            <p:nvPicPr>
              <p:cNvPr id="30748" name="Picture 35" descr="uk.png"/>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4052825" y="1587514"/>
                <a:ext cx="225552" cy="237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ounded Rectangular Callout 36"/>
              <p:cNvSpPr>
                <a:spLocks noChangeArrowheads="1"/>
              </p:cNvSpPr>
              <p:nvPr/>
            </p:nvSpPr>
            <p:spPr bwMode="auto">
              <a:xfrm>
                <a:off x="3434625" y="1114308"/>
                <a:ext cx="914628" cy="457195"/>
              </a:xfrm>
              <a:prstGeom prst="wedgeRoundRectCallout">
                <a:avLst>
                  <a:gd name="adj1" fmla="val 26991"/>
                  <a:gd name="adj2" fmla="val 77380"/>
                  <a:gd name="adj3" fmla="val 16667"/>
                </a:avLst>
              </a:prstGeom>
              <a:solidFill>
                <a:srgbClr val="67A203"/>
              </a:solidFill>
              <a:ln w="9525">
                <a:solidFill>
                  <a:srgbClr val="FFFFFF"/>
                </a:solidFill>
                <a:miter lim="800000"/>
                <a:headEnd/>
                <a:tailEnd/>
              </a:ln>
              <a:effectLst>
                <a:outerShdw blurRad="88900" dist="22860" dir="5400000" rotWithShape="0">
                  <a:srgbClr val="808080">
                    <a:alpha val="34999"/>
                  </a:srgbClr>
                </a:outerShdw>
              </a:effectLst>
            </p:spPr>
            <p:txBody>
              <a:bodyPr lIns="27432" tIns="27432" rIns="27432" bIns="27432" anchor="ctr"/>
              <a:lstStyle/>
              <a:p>
                <a:pPr algn="ctr">
                  <a:lnSpc>
                    <a:spcPct val="90000"/>
                  </a:lnSpc>
                  <a:defRPr/>
                </a:pPr>
                <a:r>
                  <a:rPr lang="en-US" sz="1100" b="1" dirty="0">
                    <a:solidFill>
                      <a:schemeClr val="lt1"/>
                    </a:solidFill>
                    <a:latin typeface="Arial"/>
                    <a:ea typeface="+mn-ea"/>
                    <a:cs typeface="Arial"/>
                  </a:rPr>
                  <a:t>United Kingdom</a:t>
                </a:r>
              </a:p>
            </p:txBody>
          </p:sp>
        </p:grpSp>
        <p:grpSp>
          <p:nvGrpSpPr>
            <p:cNvPr id="30733" name="Group 37"/>
            <p:cNvGrpSpPr>
              <a:grpSpLocks/>
            </p:cNvGrpSpPr>
            <p:nvPr/>
          </p:nvGrpSpPr>
          <p:grpSpPr bwMode="auto">
            <a:xfrm>
              <a:off x="6705463" y="2797359"/>
              <a:ext cx="1691352" cy="1757030"/>
              <a:chOff x="6768963" y="2225859"/>
              <a:chExt cx="1691352" cy="1757030"/>
            </a:xfrm>
          </p:grpSpPr>
          <p:sp>
            <p:nvSpPr>
              <p:cNvPr id="39" name="Rounded Rectangular Callout 38"/>
              <p:cNvSpPr>
                <a:spLocks noChangeArrowheads="1"/>
              </p:cNvSpPr>
              <p:nvPr/>
            </p:nvSpPr>
            <p:spPr bwMode="auto">
              <a:xfrm>
                <a:off x="6769206" y="2225546"/>
                <a:ext cx="914628" cy="457195"/>
              </a:xfrm>
              <a:prstGeom prst="wedgeRoundRectCallout">
                <a:avLst>
                  <a:gd name="adj1" fmla="val -30625"/>
                  <a:gd name="adj2" fmla="val 75319"/>
                  <a:gd name="adj3" fmla="val 16667"/>
                </a:avLst>
              </a:prstGeom>
              <a:solidFill>
                <a:srgbClr val="67A203"/>
              </a:solidFill>
              <a:ln w="9525">
                <a:solidFill>
                  <a:srgbClr val="FFFFFF"/>
                </a:solidFill>
                <a:miter lim="800000"/>
                <a:headEnd/>
                <a:tailEnd/>
              </a:ln>
              <a:effectLst>
                <a:outerShdw blurRad="88900" dist="22860" dir="5400000" rotWithShape="0">
                  <a:srgbClr val="808080">
                    <a:alpha val="34999"/>
                  </a:srgbClr>
                </a:outerShdw>
              </a:effectLst>
            </p:spPr>
            <p:txBody>
              <a:bodyPr lIns="27432" tIns="27432" rIns="27432" bIns="27432" anchor="ctr"/>
              <a:lstStyle/>
              <a:p>
                <a:pPr algn="ctr">
                  <a:lnSpc>
                    <a:spcPct val="90000"/>
                  </a:lnSpc>
                  <a:defRPr/>
                </a:pPr>
                <a:r>
                  <a:rPr lang="en-US" sz="1100" b="1" dirty="0">
                    <a:solidFill>
                      <a:schemeClr val="lt1"/>
                    </a:solidFill>
                    <a:latin typeface="Arial"/>
                    <a:ea typeface="+mn-ea"/>
                    <a:cs typeface="Arial"/>
                  </a:rPr>
                  <a:t>Singapore</a:t>
                </a:r>
              </a:p>
            </p:txBody>
          </p:sp>
          <p:grpSp>
            <p:nvGrpSpPr>
              <p:cNvPr id="30745" name="Group 39"/>
              <p:cNvGrpSpPr>
                <a:grpSpLocks/>
              </p:cNvGrpSpPr>
              <p:nvPr/>
            </p:nvGrpSpPr>
            <p:grpSpPr bwMode="auto">
              <a:xfrm>
                <a:off x="7168049" y="2919488"/>
                <a:ext cx="1292266" cy="1063401"/>
                <a:chOff x="7168049" y="2919488"/>
                <a:chExt cx="1292266" cy="1063401"/>
              </a:xfrm>
            </p:grpSpPr>
            <p:pic>
              <p:nvPicPr>
                <p:cNvPr id="30746" name="Picture 40" descr="australia.png"/>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7168049" y="3210221"/>
                  <a:ext cx="1115568" cy="77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Rounded Rectangular Callout 41"/>
                <p:cNvSpPr>
                  <a:spLocks noChangeArrowheads="1"/>
                </p:cNvSpPr>
                <p:nvPr/>
              </p:nvSpPr>
              <p:spPr bwMode="auto">
                <a:xfrm>
                  <a:off x="7545687" y="2919276"/>
                  <a:ext cx="914628" cy="457195"/>
                </a:xfrm>
                <a:prstGeom prst="wedgeRoundRectCallout">
                  <a:avLst>
                    <a:gd name="adj1" fmla="val -14829"/>
                    <a:gd name="adj2" fmla="val 90528"/>
                    <a:gd name="adj3" fmla="val 16667"/>
                  </a:avLst>
                </a:prstGeom>
                <a:solidFill>
                  <a:srgbClr val="67A203"/>
                </a:solidFill>
                <a:ln w="9525">
                  <a:solidFill>
                    <a:srgbClr val="FFFFFF"/>
                  </a:solidFill>
                  <a:miter lim="800000"/>
                  <a:headEnd/>
                  <a:tailEnd/>
                </a:ln>
                <a:effectLst>
                  <a:outerShdw blurRad="88900" dist="22860" dir="5400000" rotWithShape="0">
                    <a:srgbClr val="808080">
                      <a:alpha val="34999"/>
                    </a:srgbClr>
                  </a:outerShdw>
                </a:effectLst>
              </p:spPr>
              <p:txBody>
                <a:bodyPr lIns="27432" tIns="27432" rIns="27432" bIns="27432" anchor="ctr"/>
                <a:lstStyle/>
                <a:p>
                  <a:pPr algn="ctr">
                    <a:lnSpc>
                      <a:spcPct val="90000"/>
                    </a:lnSpc>
                    <a:defRPr/>
                  </a:pPr>
                  <a:r>
                    <a:rPr lang="en-US" sz="1100" b="1" dirty="0">
                      <a:solidFill>
                        <a:schemeClr val="lt1"/>
                      </a:solidFill>
                      <a:latin typeface="Arial"/>
                      <a:ea typeface="+mn-ea"/>
                      <a:cs typeface="Arial"/>
                    </a:rPr>
                    <a:t>Australia</a:t>
                  </a:r>
                </a:p>
              </p:txBody>
            </p:sp>
          </p:grpSp>
        </p:grpSp>
        <p:grpSp>
          <p:nvGrpSpPr>
            <p:cNvPr id="30734" name="Group 42"/>
            <p:cNvGrpSpPr>
              <a:grpSpLocks/>
            </p:cNvGrpSpPr>
            <p:nvPr/>
          </p:nvGrpSpPr>
          <p:grpSpPr bwMode="auto">
            <a:xfrm>
              <a:off x="3137705" y="1935238"/>
              <a:ext cx="2358436" cy="1103960"/>
              <a:chOff x="3201205" y="1363738"/>
              <a:chExt cx="2358436" cy="1103960"/>
            </a:xfrm>
          </p:grpSpPr>
          <p:grpSp>
            <p:nvGrpSpPr>
              <p:cNvPr id="30735" name="Group 43"/>
              <p:cNvGrpSpPr>
                <a:grpSpLocks/>
              </p:cNvGrpSpPr>
              <p:nvPr/>
            </p:nvGrpSpPr>
            <p:grpSpPr bwMode="auto">
              <a:xfrm>
                <a:off x="3201205" y="1804989"/>
                <a:ext cx="1255103" cy="500431"/>
                <a:chOff x="3201205" y="1804989"/>
                <a:chExt cx="1255103" cy="500431"/>
              </a:xfrm>
            </p:grpSpPr>
            <p:pic>
              <p:nvPicPr>
                <p:cNvPr id="30742" name="Picture 50" descr="france.png"/>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4108836" y="1804989"/>
                  <a:ext cx="347472" cy="219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Rounded Rectangular Callout 51"/>
                <p:cNvSpPr>
                  <a:spLocks noChangeArrowheads="1"/>
                </p:cNvSpPr>
                <p:nvPr/>
              </p:nvSpPr>
              <p:spPr bwMode="auto">
                <a:xfrm>
                  <a:off x="3201205" y="1847725"/>
                  <a:ext cx="914627" cy="473070"/>
                </a:xfrm>
                <a:prstGeom prst="wedgeRoundRectCallout">
                  <a:avLst>
                    <a:gd name="adj1" fmla="val 61528"/>
                    <a:gd name="adj2" fmla="val -33148"/>
                    <a:gd name="adj3" fmla="val 16667"/>
                  </a:avLst>
                </a:prstGeom>
                <a:solidFill>
                  <a:srgbClr val="F4C630"/>
                </a:solidFill>
                <a:ln w="9525">
                  <a:solidFill>
                    <a:srgbClr val="FFFFFF"/>
                  </a:solidFill>
                  <a:miter lim="800000"/>
                  <a:headEnd/>
                  <a:tailEnd/>
                </a:ln>
                <a:effectLst>
                  <a:outerShdw blurRad="88900" dist="22860" dir="5400000" rotWithShape="0">
                    <a:srgbClr val="808080">
                      <a:alpha val="34999"/>
                    </a:srgbClr>
                  </a:outerShdw>
                </a:effectLst>
              </p:spPr>
              <p:txBody>
                <a:bodyPr lIns="27432" tIns="27432" rIns="27432" bIns="27432" anchor="ctr"/>
                <a:lstStyle/>
                <a:p>
                  <a:pPr algn="ctr">
                    <a:lnSpc>
                      <a:spcPct val="90000"/>
                    </a:lnSpc>
                    <a:defRPr/>
                  </a:pPr>
                  <a:r>
                    <a:rPr lang="en-US" sz="1100" b="1" dirty="0">
                      <a:solidFill>
                        <a:schemeClr val="lt1"/>
                      </a:solidFill>
                      <a:latin typeface="Arial"/>
                      <a:ea typeface="+mn-ea"/>
                      <a:cs typeface="Arial"/>
                    </a:rPr>
                    <a:t>France</a:t>
                  </a:r>
                </a:p>
              </p:txBody>
            </p:sp>
          </p:grpSp>
          <p:grpSp>
            <p:nvGrpSpPr>
              <p:cNvPr id="30736" name="Group 44"/>
              <p:cNvGrpSpPr>
                <a:grpSpLocks/>
              </p:cNvGrpSpPr>
              <p:nvPr/>
            </p:nvGrpSpPr>
            <p:grpSpPr bwMode="auto">
              <a:xfrm>
                <a:off x="4374605" y="1363738"/>
                <a:ext cx="1185036" cy="526602"/>
                <a:chOff x="4374605" y="1363738"/>
                <a:chExt cx="1185036" cy="526602"/>
              </a:xfrm>
            </p:grpSpPr>
            <p:pic>
              <p:nvPicPr>
                <p:cNvPr id="30740" name="Picture 48" descr="germany.png"/>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4374605" y="1716604"/>
                  <a:ext cx="213360" cy="173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Rounded Rectangular Callout 49"/>
                <p:cNvSpPr>
                  <a:spLocks noChangeArrowheads="1"/>
                </p:cNvSpPr>
                <p:nvPr/>
              </p:nvSpPr>
              <p:spPr bwMode="auto">
                <a:xfrm>
                  <a:off x="4644601" y="1363543"/>
                  <a:ext cx="914628" cy="457195"/>
                </a:xfrm>
                <a:prstGeom prst="wedgeRoundRectCallout">
                  <a:avLst>
                    <a:gd name="adj1" fmla="val -66056"/>
                    <a:gd name="adj2" fmla="val 39213"/>
                    <a:gd name="adj3" fmla="val 16667"/>
                  </a:avLst>
                </a:prstGeom>
                <a:solidFill>
                  <a:srgbClr val="F4C630"/>
                </a:solidFill>
                <a:ln w="9525">
                  <a:solidFill>
                    <a:srgbClr val="FFFFFF"/>
                  </a:solidFill>
                  <a:miter lim="800000"/>
                  <a:headEnd/>
                  <a:tailEnd/>
                </a:ln>
                <a:effectLst>
                  <a:outerShdw blurRad="88900" dist="22860" dir="5400000" rotWithShape="0">
                    <a:srgbClr val="808080">
                      <a:alpha val="34999"/>
                    </a:srgbClr>
                  </a:outerShdw>
                </a:effectLst>
              </p:spPr>
              <p:txBody>
                <a:bodyPr lIns="27432" tIns="27432" rIns="27432" bIns="27432" anchor="ctr"/>
                <a:lstStyle/>
                <a:p>
                  <a:pPr algn="ctr">
                    <a:lnSpc>
                      <a:spcPct val="90000"/>
                    </a:lnSpc>
                    <a:defRPr/>
                  </a:pPr>
                  <a:r>
                    <a:rPr lang="en-US" sz="1100" b="1" dirty="0">
                      <a:solidFill>
                        <a:schemeClr val="lt1"/>
                      </a:solidFill>
                      <a:latin typeface="Arial"/>
                      <a:ea typeface="+mn-ea"/>
                      <a:cs typeface="Arial"/>
                    </a:rPr>
                    <a:t>Germany</a:t>
                  </a:r>
                </a:p>
              </p:txBody>
            </p:sp>
          </p:grpSp>
          <p:grpSp>
            <p:nvGrpSpPr>
              <p:cNvPr id="30737" name="Group 45"/>
              <p:cNvGrpSpPr>
                <a:grpSpLocks/>
              </p:cNvGrpSpPr>
              <p:nvPr/>
            </p:nvGrpSpPr>
            <p:grpSpPr bwMode="auto">
              <a:xfrm>
                <a:off x="4464150" y="1845622"/>
                <a:ext cx="914400" cy="622076"/>
                <a:chOff x="4464150" y="1845622"/>
                <a:chExt cx="914400" cy="622076"/>
              </a:xfrm>
            </p:grpSpPr>
            <p:pic>
              <p:nvPicPr>
                <p:cNvPr id="30738" name="Picture 46" descr="austria.png"/>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4476796" y="1845622"/>
                  <a:ext cx="182880" cy="59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Rounded Rectangular Callout 47"/>
                <p:cNvSpPr>
                  <a:spLocks noChangeArrowheads="1"/>
                </p:cNvSpPr>
                <p:nvPr/>
              </p:nvSpPr>
              <p:spPr bwMode="auto">
                <a:xfrm>
                  <a:off x="4463581" y="2011236"/>
                  <a:ext cx="914628" cy="457195"/>
                </a:xfrm>
                <a:prstGeom prst="wedgeRoundRectCallout">
                  <a:avLst>
                    <a:gd name="adj1" fmla="val -38704"/>
                    <a:gd name="adj2" fmla="val -78417"/>
                    <a:gd name="adj3" fmla="val 16667"/>
                  </a:avLst>
                </a:prstGeom>
                <a:solidFill>
                  <a:srgbClr val="F4C630"/>
                </a:solidFill>
                <a:ln w="9525">
                  <a:solidFill>
                    <a:srgbClr val="FFFFFF"/>
                  </a:solidFill>
                  <a:miter lim="800000"/>
                  <a:headEnd/>
                  <a:tailEnd/>
                </a:ln>
                <a:effectLst>
                  <a:outerShdw blurRad="88900" dist="22860" dir="5400000" rotWithShape="0">
                    <a:srgbClr val="808080">
                      <a:alpha val="34999"/>
                    </a:srgbClr>
                  </a:outerShdw>
                </a:effectLst>
              </p:spPr>
              <p:txBody>
                <a:bodyPr lIns="27432" tIns="27432" rIns="27432" bIns="27432" anchor="ctr"/>
                <a:lstStyle/>
                <a:p>
                  <a:pPr algn="ctr">
                    <a:lnSpc>
                      <a:spcPct val="90000"/>
                    </a:lnSpc>
                    <a:defRPr/>
                  </a:pPr>
                  <a:r>
                    <a:rPr lang="en-US" sz="1100" b="1" dirty="0">
                      <a:solidFill>
                        <a:schemeClr val="lt1"/>
                      </a:solidFill>
                      <a:latin typeface="Arial"/>
                      <a:ea typeface="+mn-ea"/>
                      <a:cs typeface="Arial"/>
                    </a:rPr>
                    <a:t>Austria</a:t>
                  </a:r>
                </a:p>
              </p:txBody>
            </p:sp>
          </p:grpSp>
        </p:grpSp>
      </p:grpSp>
      <p:pic>
        <p:nvPicPr>
          <p:cNvPr id="30725" name="Picture 32" descr="USA.png"/>
          <p:cNvPicPr>
            <a:picLocks/>
          </p:cNvPicPr>
          <p:nvPr/>
        </p:nvPicPr>
        <p:blipFill>
          <a:blip r:embed="rId10">
            <a:extLst>
              <a:ext uri="{28A0092B-C50C-407E-A947-70E740481C1C}">
                <a14:useLocalDpi xmlns:a14="http://schemas.microsoft.com/office/drawing/2010/main" val="0"/>
              </a:ext>
            </a:extLst>
          </a:blip>
          <a:srcRect/>
          <a:stretch>
            <a:fillRect/>
          </a:stretch>
        </p:blipFill>
        <p:spPr bwMode="auto">
          <a:xfrm>
            <a:off x="263525" y="1941513"/>
            <a:ext cx="2286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ounded Rectangular Callout 34"/>
          <p:cNvSpPr/>
          <p:nvPr/>
        </p:nvSpPr>
        <p:spPr>
          <a:xfrm>
            <a:off x="1114425" y="1900238"/>
            <a:ext cx="914400" cy="457200"/>
          </a:xfrm>
          <a:prstGeom prst="wedgeRoundRectCallout">
            <a:avLst>
              <a:gd name="adj1" fmla="val -14539"/>
              <a:gd name="adj2" fmla="val 80449"/>
              <a:gd name="adj3" fmla="val 16667"/>
            </a:avLst>
          </a:prstGeom>
          <a:solidFill>
            <a:srgbClr val="159DEB"/>
          </a:solidFill>
          <a:ln>
            <a:solidFill>
              <a:schemeClr val="accent5">
                <a:lumMod val="75000"/>
                <a:lumOff val="25000"/>
              </a:schemeClr>
            </a:solidFill>
            <a:miter lim="800000"/>
          </a:ln>
          <a:effectLst>
            <a:outerShdw blurRad="88900" dist="2286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27432" tIns="27432" rIns="27432" bIns="27432" anchor="ctr"/>
          <a:lstStyle/>
          <a:p>
            <a:pPr algn="ctr">
              <a:lnSpc>
                <a:spcPct val="90000"/>
              </a:lnSpc>
              <a:defRPr/>
            </a:pPr>
            <a:r>
              <a:rPr lang="en-US" sz="1100" b="1" dirty="0">
                <a:latin typeface="Arial"/>
                <a:cs typeface="Arial"/>
              </a:rPr>
              <a:t>United States</a:t>
            </a:r>
          </a:p>
        </p:txBody>
      </p:sp>
      <p:sp>
        <p:nvSpPr>
          <p:cNvPr id="36" name="Rounded Rectangular Callout 35"/>
          <p:cNvSpPr>
            <a:spLocks noChangeArrowheads="1"/>
          </p:cNvSpPr>
          <p:nvPr/>
        </p:nvSpPr>
        <p:spPr bwMode="auto">
          <a:xfrm>
            <a:off x="652463" y="3351213"/>
            <a:ext cx="3786187" cy="2668587"/>
          </a:xfrm>
          <a:prstGeom prst="wedgeRoundRectCallout">
            <a:avLst>
              <a:gd name="adj1" fmla="val -24305"/>
              <a:gd name="adj2" fmla="val -76576"/>
              <a:gd name="adj3" fmla="val 16667"/>
            </a:avLst>
          </a:prstGeom>
          <a:solidFill>
            <a:schemeClr val="accent2"/>
          </a:solidFill>
          <a:ln w="38100">
            <a:solidFill>
              <a:srgbClr val="D5D6DA"/>
            </a:solidFill>
            <a:miter lim="800000"/>
            <a:headEnd/>
            <a:tailEnd/>
          </a:ln>
          <a:effectLst>
            <a:outerShdw blurRad="88900" dist="22860" dir="5400000" rotWithShape="0">
              <a:srgbClr val="808080">
                <a:alpha val="34999"/>
              </a:srgbClr>
            </a:outerShdw>
          </a:effectLst>
        </p:spPr>
        <p:txBody>
          <a:bodyPr lIns="27432" tIns="27432" rIns="27432" bIns="27432" anchor="ctr"/>
          <a:lstStyle/>
          <a:p>
            <a:pPr algn="ctr">
              <a:lnSpc>
                <a:spcPct val="90000"/>
              </a:lnSpc>
              <a:defRPr/>
            </a:pPr>
            <a:endParaRPr lang="en-US" sz="1300" b="1" dirty="0">
              <a:solidFill>
                <a:schemeClr val="lt1"/>
              </a:solidFill>
              <a:latin typeface="+mn-lt"/>
              <a:ea typeface="+mn-ea"/>
            </a:endParaRPr>
          </a:p>
        </p:txBody>
      </p:sp>
      <p:pic>
        <p:nvPicPr>
          <p:cNvPr id="38" name="Picture 37" descr="map-blue.png"/>
          <p:cNvPicPr>
            <a:picLocks noChangeAspect="1"/>
          </p:cNvPicPr>
          <p:nvPr/>
        </p:nvPicPr>
        <p:blipFill>
          <a:blip r:embed="rId11">
            <a:lum bright="70000" contrast="-70000"/>
          </a:blip>
          <a:srcRect/>
          <a:stretch>
            <a:fillRect/>
          </a:stretch>
        </p:blipFill>
        <p:spPr bwMode="auto">
          <a:xfrm rot="21088391">
            <a:off x="814388" y="3543300"/>
            <a:ext cx="3511550" cy="2301875"/>
          </a:xfrm>
          <a:prstGeom prst="rect">
            <a:avLst/>
          </a:prstGeom>
          <a:noFill/>
          <a:ln>
            <a:noFill/>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42" descr="JH-V copy.png"/>
          <p:cNvPicPr>
            <a:picLocks noChangeAspect="1"/>
          </p:cNvPicPr>
          <p:nvPr/>
        </p:nvPicPr>
        <p:blipFill>
          <a:blip r:embed="rId12">
            <a:extLst>
              <a:ext uri="{28A0092B-C50C-407E-A947-70E740481C1C}">
                <a14:useLocalDpi xmlns:a14="http://schemas.microsoft.com/office/drawing/2010/main" val="0"/>
              </a:ext>
            </a:extLst>
          </a:blip>
          <a:srcRect r="24307" b="22981"/>
          <a:stretch>
            <a:fillRect/>
          </a:stretch>
        </p:blipFill>
        <p:spPr bwMode="auto">
          <a:xfrm>
            <a:off x="1174750" y="4457700"/>
            <a:ext cx="24320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0" name="Slide Number Placeholder 2"/>
          <p:cNvSpPr>
            <a:spLocks noGrp="1"/>
          </p:cNvSpPr>
          <p:nvPr>
            <p:ph type="sldNum" sz="quarter" idx="4294967295"/>
          </p:nvPr>
        </p:nvSpPr>
        <p:spPr bwMode="auto">
          <a:xfrm>
            <a:off x="8567738" y="6608763"/>
            <a:ext cx="957262" cy="2492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800"/>
              </a:spcBef>
              <a:buClr>
                <a:srgbClr val="35587F"/>
              </a:buClr>
              <a:buChar char="•"/>
              <a:defRPr sz="2000">
                <a:solidFill>
                  <a:srgbClr val="002D62"/>
                </a:solidFill>
                <a:latin typeface="Arial" charset="0"/>
                <a:ea typeface="ＭＳ Ｐゴシック" pitchFamily="34" charset="-128"/>
                <a:cs typeface="Arial" charset="0"/>
              </a:defRPr>
            </a:lvl1pPr>
            <a:lvl2pPr marL="742950" indent="-285750" eaLnBrk="0" hangingPunct="0">
              <a:spcBef>
                <a:spcPct val="20000"/>
              </a:spcBef>
              <a:buClr>
                <a:srgbClr val="35587F"/>
              </a:buClr>
              <a:buChar char="–"/>
              <a:defRPr>
                <a:solidFill>
                  <a:srgbClr val="002D62"/>
                </a:solidFill>
                <a:latin typeface="Arial" charset="0"/>
                <a:ea typeface="ＭＳ Ｐゴシック" pitchFamily="34" charset="-128"/>
                <a:cs typeface="Arial" charset="0"/>
              </a:defRPr>
            </a:lvl2pPr>
            <a:lvl3pPr marL="1143000" indent="-228600" eaLnBrk="0" hangingPunct="0">
              <a:spcBef>
                <a:spcPct val="20000"/>
              </a:spcBef>
              <a:buClr>
                <a:srgbClr val="35587F"/>
              </a:buClr>
              <a:buChar char="•"/>
              <a:defRPr sz="1600">
                <a:solidFill>
                  <a:srgbClr val="002D62"/>
                </a:solidFill>
                <a:latin typeface="Arial" charset="0"/>
                <a:ea typeface="ＭＳ Ｐゴシック" pitchFamily="34" charset="-128"/>
                <a:cs typeface="Arial" charset="0"/>
              </a:defRPr>
            </a:lvl3pPr>
            <a:lvl4pPr marL="1600200" indent="-228600" eaLnBrk="0" hangingPunct="0">
              <a:spcBef>
                <a:spcPct val="20000"/>
              </a:spcBef>
              <a:buClr>
                <a:srgbClr val="35587F"/>
              </a:buClr>
              <a:buChar char="–"/>
              <a:defRPr sz="1400">
                <a:solidFill>
                  <a:srgbClr val="002D62"/>
                </a:solidFill>
                <a:latin typeface="Arial" charset="0"/>
                <a:ea typeface="ＭＳ Ｐゴシック" pitchFamily="34" charset="-128"/>
                <a:cs typeface="Arial" charset="0"/>
              </a:defRPr>
            </a:lvl4pPr>
            <a:lvl5pPr marL="2057400" indent="-228600" eaLnBrk="0" hangingPunct="0">
              <a:spcBef>
                <a:spcPct val="20000"/>
              </a:spcBef>
              <a:buClr>
                <a:srgbClr val="35587F"/>
              </a:buClr>
              <a:buChar char="»"/>
              <a:defRPr sz="1200">
                <a:solidFill>
                  <a:srgbClr val="002D62"/>
                </a:solidFill>
                <a:latin typeface="Arial" charset="0"/>
                <a:ea typeface="ＭＳ Ｐゴシック" pitchFamily="34" charset="-128"/>
                <a:cs typeface="Arial" charset="0"/>
              </a:defRPr>
            </a:lvl5pPr>
            <a:lvl6pPr marL="2514600" indent="-228600" eaLnBrk="0" fontAlgn="base" hangingPunct="0">
              <a:spcBef>
                <a:spcPct val="20000"/>
              </a:spcBef>
              <a:spcAft>
                <a:spcPct val="0"/>
              </a:spcAft>
              <a:buClr>
                <a:srgbClr val="35587F"/>
              </a:buClr>
              <a:buChar char="»"/>
              <a:defRPr sz="1200">
                <a:solidFill>
                  <a:srgbClr val="002D62"/>
                </a:solidFill>
                <a:latin typeface="Arial" charset="0"/>
                <a:ea typeface="ＭＳ Ｐゴシック" pitchFamily="34" charset="-128"/>
                <a:cs typeface="Arial" charset="0"/>
              </a:defRPr>
            </a:lvl6pPr>
            <a:lvl7pPr marL="2971800" indent="-228600" eaLnBrk="0" fontAlgn="base" hangingPunct="0">
              <a:spcBef>
                <a:spcPct val="20000"/>
              </a:spcBef>
              <a:spcAft>
                <a:spcPct val="0"/>
              </a:spcAft>
              <a:buClr>
                <a:srgbClr val="35587F"/>
              </a:buClr>
              <a:buChar char="»"/>
              <a:defRPr sz="1200">
                <a:solidFill>
                  <a:srgbClr val="002D62"/>
                </a:solidFill>
                <a:latin typeface="Arial" charset="0"/>
                <a:ea typeface="ＭＳ Ｐゴシック" pitchFamily="34" charset="-128"/>
                <a:cs typeface="Arial" charset="0"/>
              </a:defRPr>
            </a:lvl7pPr>
            <a:lvl8pPr marL="3429000" indent="-228600" eaLnBrk="0" fontAlgn="base" hangingPunct="0">
              <a:spcBef>
                <a:spcPct val="20000"/>
              </a:spcBef>
              <a:spcAft>
                <a:spcPct val="0"/>
              </a:spcAft>
              <a:buClr>
                <a:srgbClr val="35587F"/>
              </a:buClr>
              <a:buChar char="»"/>
              <a:defRPr sz="1200">
                <a:solidFill>
                  <a:srgbClr val="002D62"/>
                </a:solidFill>
                <a:latin typeface="Arial" charset="0"/>
                <a:ea typeface="ＭＳ Ｐゴシック" pitchFamily="34" charset="-128"/>
                <a:cs typeface="Arial" charset="0"/>
              </a:defRPr>
            </a:lvl8pPr>
            <a:lvl9pPr marL="3886200" indent="-228600" eaLnBrk="0" fontAlgn="base" hangingPunct="0">
              <a:spcBef>
                <a:spcPct val="20000"/>
              </a:spcBef>
              <a:spcAft>
                <a:spcPct val="0"/>
              </a:spcAft>
              <a:buClr>
                <a:srgbClr val="35587F"/>
              </a:buClr>
              <a:buChar char="»"/>
              <a:defRPr sz="1200">
                <a:solidFill>
                  <a:srgbClr val="002D62"/>
                </a:solidFill>
                <a:latin typeface="Arial" charset="0"/>
                <a:ea typeface="ＭＳ Ｐゴシック" pitchFamily="34" charset="-128"/>
                <a:cs typeface="Arial" charset="0"/>
              </a:defRPr>
            </a:lvl9pPr>
          </a:lstStyle>
          <a:p>
            <a:pPr eaLnBrk="1" hangingPunct="1">
              <a:spcBef>
                <a:spcPct val="0"/>
              </a:spcBef>
              <a:buClrTx/>
              <a:buFontTx/>
              <a:buNone/>
            </a:pPr>
            <a:fld id="{47801206-02E2-4F7D-9071-2A93E15E6A8D}" type="slidenum">
              <a:rPr lang="en-US" altLang="en-US" sz="1800">
                <a:solidFill>
                  <a:schemeClr val="tx1"/>
                </a:solidFill>
              </a:rPr>
              <a:pPr eaLnBrk="1" hangingPunct="1">
                <a:spcBef>
                  <a:spcPct val="0"/>
                </a:spcBef>
                <a:buClrTx/>
                <a:buFontTx/>
                <a:buNone/>
              </a:pPr>
              <a:t>13</a:t>
            </a:fld>
            <a:r>
              <a:rPr lang="en-US" altLang="en-US" sz="1800">
                <a:solidFill>
                  <a:schemeClr val="tx1"/>
                </a:solidFill>
              </a:rPr>
              <a:t> </a:t>
            </a:r>
          </a:p>
        </p:txBody>
      </p:sp>
      <p:sp>
        <p:nvSpPr>
          <p:cNvPr id="40" name="Rounded Rectangular Callout 39"/>
          <p:cNvSpPr>
            <a:spLocks noChangeArrowheads="1"/>
          </p:cNvSpPr>
          <p:nvPr/>
        </p:nvSpPr>
        <p:spPr bwMode="auto">
          <a:xfrm>
            <a:off x="6594476" y="1649413"/>
            <a:ext cx="914400" cy="457200"/>
          </a:xfrm>
          <a:prstGeom prst="wedgeRoundRectCallout">
            <a:avLst>
              <a:gd name="adj1" fmla="val -14829"/>
              <a:gd name="adj2" fmla="val 90528"/>
              <a:gd name="adj3" fmla="val 16667"/>
            </a:avLst>
          </a:prstGeom>
          <a:solidFill>
            <a:srgbClr val="67A203"/>
          </a:solidFill>
          <a:ln w="9525">
            <a:solidFill>
              <a:srgbClr val="FFFFFF"/>
            </a:solidFill>
            <a:miter lim="800000"/>
            <a:headEnd/>
            <a:tailEnd/>
          </a:ln>
          <a:effectLst>
            <a:outerShdw blurRad="88900" dist="22860" dir="5400000" rotWithShape="0">
              <a:srgbClr val="808080">
                <a:alpha val="34999"/>
              </a:srgbClr>
            </a:outerShdw>
          </a:effectLst>
        </p:spPr>
        <p:txBody>
          <a:bodyPr lIns="27432" tIns="27432" rIns="27432" bIns="27432" anchor="ctr"/>
          <a:lstStyle/>
          <a:p>
            <a:pPr algn="ctr">
              <a:lnSpc>
                <a:spcPct val="90000"/>
              </a:lnSpc>
              <a:defRPr/>
            </a:pPr>
            <a:r>
              <a:rPr lang="en-US" sz="1100" b="1" dirty="0" smtClean="0">
                <a:solidFill>
                  <a:schemeClr val="lt1"/>
                </a:solidFill>
                <a:latin typeface="Arial"/>
                <a:ea typeface="+mn-ea"/>
                <a:cs typeface="Arial"/>
              </a:rPr>
              <a:t>China</a:t>
            </a:r>
            <a:endParaRPr lang="en-US" sz="1100" b="1" dirty="0">
              <a:solidFill>
                <a:schemeClr val="lt1"/>
              </a:solidFill>
              <a:latin typeface="Arial"/>
              <a:ea typeface="+mn-ea"/>
              <a:cs typeface="Arial"/>
            </a:endParaRPr>
          </a:p>
        </p:txBody>
      </p:sp>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Changing the Conversation About Life</a:t>
            </a:r>
            <a:endParaRPr lang="en-US" dirty="0"/>
          </a:p>
        </p:txBody>
      </p:sp>
      <p:sp>
        <p:nvSpPr>
          <p:cNvPr id="3" name="Content Placeholder 2"/>
          <p:cNvSpPr>
            <a:spLocks noGrp="1"/>
          </p:cNvSpPr>
          <p:nvPr>
            <p:ph idx="1"/>
          </p:nvPr>
        </p:nvSpPr>
        <p:spPr/>
        <p:txBody>
          <a:bodyPr/>
          <a:lstStyle/>
          <a:p>
            <a:pPr marL="0" indent="0">
              <a:buFontTx/>
              <a:buNone/>
              <a:defRPr/>
            </a:pPr>
            <a:r>
              <a:rPr lang="en-US" dirty="0" smtClean="0"/>
              <a:t>John Hancock’s new approach to Life Insurance is now about living healthy. The John Hancock Vitality Program allows you to:</a:t>
            </a:r>
            <a:endParaRPr lang="en-US" dirty="0"/>
          </a:p>
          <a:p>
            <a:pPr>
              <a:defRPr/>
            </a:pPr>
            <a:r>
              <a:rPr lang="en-US" dirty="0" smtClean="0"/>
              <a:t>Deliver </a:t>
            </a:r>
            <a:r>
              <a:rPr lang="en-US" dirty="0"/>
              <a:t>more value and strengthen client relationships</a:t>
            </a:r>
          </a:p>
          <a:p>
            <a:pPr>
              <a:defRPr/>
            </a:pPr>
            <a:r>
              <a:rPr lang="en-US" dirty="0" smtClean="0"/>
              <a:t>Open </a:t>
            </a:r>
            <a:r>
              <a:rPr lang="en-US" dirty="0"/>
              <a:t>doors for new clients and referrals</a:t>
            </a:r>
          </a:p>
          <a:p>
            <a:pPr>
              <a:defRPr/>
            </a:pPr>
            <a:r>
              <a:rPr lang="en-US" dirty="0" smtClean="0"/>
              <a:t>Engage </a:t>
            </a:r>
            <a:r>
              <a:rPr lang="en-US" dirty="0"/>
              <a:t>clients throughout their lives</a:t>
            </a:r>
          </a:p>
          <a:p>
            <a:pPr>
              <a:defRPr/>
            </a:pPr>
            <a:r>
              <a:rPr lang="en-US" dirty="0" smtClean="0"/>
              <a:t>Talk </a:t>
            </a:r>
            <a:r>
              <a:rPr lang="en-US" dirty="0"/>
              <a:t>to your clients about living for today while still planning for the future</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194425" y="2201863"/>
            <a:ext cx="2373313" cy="3724275"/>
          </a:xfrm>
          <a:prstGeom prst="rect">
            <a:avLst/>
          </a:prstGeom>
          <a:noFill/>
          <a:ln>
            <a:solidFill>
              <a:schemeClr val="bg1">
                <a:lumMod val="65000"/>
              </a:schemeClr>
            </a:solidFill>
            <a:prstDash val="dot"/>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913" name="Title 1"/>
          <p:cNvSpPr>
            <a:spLocks noGrp="1"/>
          </p:cNvSpPr>
          <p:nvPr>
            <p:ph type="title"/>
          </p:nvPr>
        </p:nvSpPr>
        <p:spPr>
          <a:xfrm>
            <a:off x="304800" y="228600"/>
            <a:ext cx="8262938" cy="762000"/>
          </a:xfrm>
        </p:spPr>
        <p:txBody>
          <a:bodyPr/>
          <a:lstStyle/>
          <a:p>
            <a:pPr>
              <a:defRPr/>
            </a:pPr>
            <a:r>
              <a:rPr lang="en-US" altLang="en-US" smtClean="0">
                <a:latin typeface="Arial" pitchFamily="34" charset="0"/>
              </a:rPr>
              <a:t>First Tool of Engagement </a:t>
            </a:r>
            <a:br>
              <a:rPr lang="en-US" altLang="en-US" smtClean="0">
                <a:latin typeface="Arial" pitchFamily="34" charset="0"/>
              </a:rPr>
            </a:br>
            <a:r>
              <a:rPr lang="en-US" altLang="en-US" sz="1900" i="1" smtClean="0">
                <a:solidFill>
                  <a:schemeClr val="accent2"/>
                </a:solidFill>
                <a:latin typeface="Arial" pitchFamily="34" charset="0"/>
              </a:rPr>
              <a:t>Determine Vitality Age™</a:t>
            </a:r>
          </a:p>
        </p:txBody>
      </p:sp>
      <p:sp>
        <p:nvSpPr>
          <p:cNvPr id="21507" name="Content Placeholder 2"/>
          <p:cNvSpPr>
            <a:spLocks noGrp="1"/>
          </p:cNvSpPr>
          <p:nvPr>
            <p:ph idx="1"/>
          </p:nvPr>
        </p:nvSpPr>
        <p:spPr/>
        <p:txBody>
          <a:bodyPr/>
          <a:lstStyle/>
          <a:p>
            <a:pPr>
              <a:defRPr/>
            </a:pPr>
            <a:r>
              <a:rPr lang="en-US" altLang="en-US" smtClean="0">
                <a:latin typeface="Arial" pitchFamily="34" charset="0"/>
              </a:rPr>
              <a:t>Clients will complete a Vitality Health Review (VHR) </a:t>
            </a:r>
            <a:br>
              <a:rPr lang="en-US" altLang="en-US" smtClean="0">
                <a:latin typeface="Arial" pitchFamily="34" charset="0"/>
              </a:rPr>
            </a:br>
            <a:r>
              <a:rPr lang="en-US" altLang="en-US" smtClean="0">
                <a:latin typeface="Arial" pitchFamily="34" charset="0"/>
              </a:rPr>
              <a:t>to determine insured’s “Vitality Age”</a:t>
            </a:r>
          </a:p>
          <a:p>
            <a:pPr>
              <a:defRPr/>
            </a:pPr>
            <a:r>
              <a:rPr lang="en-US" altLang="en-US" smtClean="0">
                <a:latin typeface="Arial" pitchFamily="34" charset="0"/>
              </a:rPr>
              <a:t>Essentially, based on health and lifestyle </a:t>
            </a:r>
            <a:br>
              <a:rPr lang="en-US" altLang="en-US" smtClean="0">
                <a:latin typeface="Arial" pitchFamily="34" charset="0"/>
              </a:rPr>
            </a:br>
            <a:r>
              <a:rPr lang="en-US" altLang="en-US" smtClean="0">
                <a:latin typeface="Arial" pitchFamily="34" charset="0"/>
              </a:rPr>
              <a:t>how old is the body you are living in?</a:t>
            </a:r>
          </a:p>
          <a:p>
            <a:pPr>
              <a:defRPr/>
            </a:pPr>
            <a:r>
              <a:rPr lang="en-US" altLang="en-US" smtClean="0">
                <a:latin typeface="Arial" pitchFamily="34" charset="0"/>
              </a:rPr>
              <a:t>Engagement is driven by seeing our </a:t>
            </a:r>
            <a:br>
              <a:rPr lang="en-US" altLang="en-US" smtClean="0">
                <a:latin typeface="Arial" pitchFamily="34" charset="0"/>
              </a:rPr>
            </a:br>
            <a:r>
              <a:rPr lang="en-US" altLang="en-US" smtClean="0">
                <a:latin typeface="Arial" pitchFamily="34" charset="0"/>
              </a:rPr>
              <a:t>bodies older than our actual age</a:t>
            </a:r>
          </a:p>
          <a:p>
            <a:pPr>
              <a:defRPr/>
            </a:pPr>
            <a:r>
              <a:rPr lang="en-US" altLang="en-US" smtClean="0">
                <a:latin typeface="Arial" pitchFamily="34" charset="0"/>
              </a:rPr>
              <a:t>Engagement is driven by reinforcing </a:t>
            </a:r>
            <a:br>
              <a:rPr lang="en-US" altLang="en-US" smtClean="0">
                <a:latin typeface="Arial" pitchFamily="34" charset="0"/>
              </a:rPr>
            </a:br>
            <a:r>
              <a:rPr lang="en-US" altLang="en-US" smtClean="0">
                <a:latin typeface="Arial" pitchFamily="34" charset="0"/>
              </a:rPr>
              <a:t>healthy behaviors and lifestyles</a:t>
            </a:r>
          </a:p>
        </p:txBody>
      </p:sp>
      <p:sp>
        <p:nvSpPr>
          <p:cNvPr id="24581" name="Rectangle 7"/>
          <p:cNvSpPr>
            <a:spLocks noChangeArrowheads="1"/>
          </p:cNvSpPr>
          <p:nvPr/>
        </p:nvSpPr>
        <p:spPr bwMode="auto">
          <a:xfrm>
            <a:off x="228600" y="6083300"/>
            <a:ext cx="45799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9863" indent="-169863" eaLnBrk="0" hangingPunct="0">
              <a:spcBef>
                <a:spcPts val="1800"/>
              </a:spcBef>
              <a:buClr>
                <a:srgbClr val="35587F"/>
              </a:buClr>
              <a:buChar char="•"/>
              <a:defRPr sz="2000">
                <a:solidFill>
                  <a:srgbClr val="002D62"/>
                </a:solidFill>
                <a:latin typeface="Arial" pitchFamily="34" charset="0"/>
                <a:ea typeface="ＭＳ Ｐゴシック" pitchFamily="34" charset="-128"/>
                <a:cs typeface="Arial" pitchFamily="34" charset="0"/>
              </a:defRPr>
            </a:lvl1pPr>
            <a:lvl2pPr marL="742950" indent="-285750" eaLnBrk="0" hangingPunct="0">
              <a:spcBef>
                <a:spcPct val="20000"/>
              </a:spcBef>
              <a:buClr>
                <a:srgbClr val="35587F"/>
              </a:buClr>
              <a:buChar char="–"/>
              <a:defRPr>
                <a:solidFill>
                  <a:srgbClr val="002D62"/>
                </a:solidFill>
                <a:latin typeface="Arial" pitchFamily="34" charset="0"/>
                <a:ea typeface="ＭＳ Ｐゴシック" pitchFamily="34" charset="-128"/>
                <a:cs typeface="Arial" pitchFamily="34" charset="0"/>
              </a:defRPr>
            </a:lvl2pPr>
            <a:lvl3pPr marL="1143000" indent="-228600" eaLnBrk="0" hangingPunct="0">
              <a:spcBef>
                <a:spcPct val="20000"/>
              </a:spcBef>
              <a:buClr>
                <a:srgbClr val="35587F"/>
              </a:buClr>
              <a:buChar char="•"/>
              <a:defRPr sz="1600">
                <a:solidFill>
                  <a:srgbClr val="002D62"/>
                </a:solidFill>
                <a:latin typeface="Arial" pitchFamily="34" charset="0"/>
                <a:ea typeface="ＭＳ Ｐゴシック" pitchFamily="34" charset="-128"/>
                <a:cs typeface="Arial" pitchFamily="34" charset="0"/>
              </a:defRPr>
            </a:lvl3pPr>
            <a:lvl4pPr marL="1600200" indent="-228600" eaLnBrk="0" hangingPunct="0">
              <a:spcBef>
                <a:spcPct val="20000"/>
              </a:spcBef>
              <a:buClr>
                <a:srgbClr val="35587F"/>
              </a:buClr>
              <a:buChar char="–"/>
              <a:defRPr sz="1400">
                <a:solidFill>
                  <a:srgbClr val="002D62"/>
                </a:solidFill>
                <a:latin typeface="Arial" pitchFamily="34" charset="0"/>
                <a:ea typeface="ＭＳ Ｐゴシック" pitchFamily="34" charset="-128"/>
                <a:cs typeface="Arial" pitchFamily="34" charset="0"/>
              </a:defRPr>
            </a:lvl4pPr>
            <a:lvl5pPr marL="2057400" indent="-228600" eaLnBrk="0" hangingPunct="0">
              <a:spcBef>
                <a:spcPct val="20000"/>
              </a:spcBef>
              <a:buClr>
                <a:srgbClr val="35587F"/>
              </a:buClr>
              <a:buChar char="»"/>
              <a:defRPr sz="1200">
                <a:solidFill>
                  <a:srgbClr val="002D62"/>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9pPr>
          </a:lstStyle>
          <a:p>
            <a:pPr eaLnBrk="1" hangingPunct="1">
              <a:spcBef>
                <a:spcPct val="0"/>
              </a:spcBef>
              <a:buClrTx/>
              <a:buFontTx/>
              <a:buNone/>
            </a:pPr>
            <a:r>
              <a:rPr lang="en-US" altLang="en-US" sz="900">
                <a:solidFill>
                  <a:schemeClr val="tx1"/>
                </a:solidFill>
              </a:rPr>
              <a:t>1.	Source: The Vitality Institute</a:t>
            </a:r>
          </a:p>
        </p:txBody>
      </p:sp>
      <p:sp>
        <p:nvSpPr>
          <p:cNvPr id="24582" name="TextBox 3"/>
          <p:cNvSpPr txBox="1">
            <a:spLocks noChangeArrowheads="1"/>
          </p:cNvSpPr>
          <p:nvPr/>
        </p:nvSpPr>
        <p:spPr bwMode="auto">
          <a:xfrm>
            <a:off x="5746750" y="3878263"/>
            <a:ext cx="2232025"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ts val="1800"/>
              </a:spcBef>
              <a:buClr>
                <a:srgbClr val="35587F"/>
              </a:buClr>
              <a:buChar char="•"/>
              <a:defRPr sz="2000">
                <a:solidFill>
                  <a:srgbClr val="002D62"/>
                </a:solidFill>
                <a:latin typeface="Arial" pitchFamily="34" charset="0"/>
                <a:ea typeface="ＭＳ Ｐゴシック" pitchFamily="34" charset="-128"/>
                <a:cs typeface="Arial" pitchFamily="34" charset="0"/>
              </a:defRPr>
            </a:lvl1pPr>
            <a:lvl2pPr marL="742950" indent="-285750" eaLnBrk="0" hangingPunct="0">
              <a:spcBef>
                <a:spcPct val="20000"/>
              </a:spcBef>
              <a:buClr>
                <a:srgbClr val="35587F"/>
              </a:buClr>
              <a:buChar char="–"/>
              <a:defRPr>
                <a:solidFill>
                  <a:srgbClr val="002D62"/>
                </a:solidFill>
                <a:latin typeface="Arial" pitchFamily="34" charset="0"/>
                <a:ea typeface="ＭＳ Ｐゴシック" pitchFamily="34" charset="-128"/>
                <a:cs typeface="Arial" pitchFamily="34" charset="0"/>
              </a:defRPr>
            </a:lvl2pPr>
            <a:lvl3pPr marL="1143000" indent="-228600" eaLnBrk="0" hangingPunct="0">
              <a:spcBef>
                <a:spcPct val="20000"/>
              </a:spcBef>
              <a:buClr>
                <a:srgbClr val="35587F"/>
              </a:buClr>
              <a:buChar char="•"/>
              <a:defRPr sz="1600">
                <a:solidFill>
                  <a:srgbClr val="002D62"/>
                </a:solidFill>
                <a:latin typeface="Arial" pitchFamily="34" charset="0"/>
                <a:ea typeface="ＭＳ Ｐゴシック" pitchFamily="34" charset="-128"/>
                <a:cs typeface="Arial" pitchFamily="34" charset="0"/>
              </a:defRPr>
            </a:lvl3pPr>
            <a:lvl4pPr marL="1600200" indent="-228600" eaLnBrk="0" hangingPunct="0">
              <a:spcBef>
                <a:spcPct val="20000"/>
              </a:spcBef>
              <a:buClr>
                <a:srgbClr val="35587F"/>
              </a:buClr>
              <a:buChar char="–"/>
              <a:defRPr sz="1400">
                <a:solidFill>
                  <a:srgbClr val="002D62"/>
                </a:solidFill>
                <a:latin typeface="Arial" pitchFamily="34" charset="0"/>
                <a:ea typeface="ＭＳ Ｐゴシック" pitchFamily="34" charset="-128"/>
                <a:cs typeface="Arial" pitchFamily="34" charset="0"/>
              </a:defRPr>
            </a:lvl4pPr>
            <a:lvl5pPr marL="2057400" indent="-228600" eaLnBrk="0" hangingPunct="0">
              <a:spcBef>
                <a:spcPct val="20000"/>
              </a:spcBef>
              <a:buClr>
                <a:srgbClr val="35587F"/>
              </a:buClr>
              <a:buChar char="»"/>
              <a:defRPr sz="1200">
                <a:solidFill>
                  <a:srgbClr val="002D62"/>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9pPr>
          </a:lstStyle>
          <a:p>
            <a:pPr algn="ctr" eaLnBrk="1" hangingPunct="1">
              <a:spcBef>
                <a:spcPct val="0"/>
              </a:spcBef>
              <a:buClrTx/>
              <a:buFontTx/>
              <a:buNone/>
            </a:pPr>
            <a:r>
              <a:rPr lang="en-US" altLang="en-US" sz="1600">
                <a:solidFill>
                  <a:schemeClr val="bg1"/>
                </a:solidFill>
                <a:latin typeface="Verdana" pitchFamily="34" charset="0"/>
              </a:rPr>
              <a:t>Americans on average are </a:t>
            </a:r>
            <a:br>
              <a:rPr lang="en-US" altLang="en-US" sz="1600">
                <a:solidFill>
                  <a:schemeClr val="bg1"/>
                </a:solidFill>
                <a:latin typeface="Verdana" pitchFamily="34" charset="0"/>
              </a:rPr>
            </a:br>
            <a:r>
              <a:rPr lang="en-US" altLang="en-US" b="1">
                <a:solidFill>
                  <a:schemeClr val="bg1"/>
                </a:solidFill>
                <a:latin typeface="Verdana" pitchFamily="34" charset="0"/>
              </a:rPr>
              <a:t>5 years older </a:t>
            </a:r>
            <a:r>
              <a:rPr lang="en-US" altLang="en-US" sz="1600">
                <a:solidFill>
                  <a:schemeClr val="bg1"/>
                </a:solidFill>
                <a:latin typeface="Verdana" pitchFamily="34" charset="0"/>
              </a:rPr>
              <a:t>than they think</a:t>
            </a:r>
            <a:r>
              <a:rPr lang="en-US" altLang="en-US" sz="1600" baseline="30000">
                <a:solidFill>
                  <a:schemeClr val="bg1"/>
                </a:solidFill>
                <a:latin typeface="Verdana" pitchFamily="34" charset="0"/>
              </a:rPr>
              <a:t>1</a:t>
            </a:r>
            <a:r>
              <a:rPr lang="en-US" altLang="en-US" sz="1600">
                <a:solidFill>
                  <a:schemeClr val="bg1"/>
                </a:solidFill>
                <a:latin typeface="Verdana" pitchFamily="34" charset="0"/>
              </a:rPr>
              <a:t>  </a:t>
            </a:r>
          </a:p>
        </p:txBody>
      </p:sp>
      <p:pic>
        <p:nvPicPr>
          <p:cNvPr id="2458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11925" y="2416175"/>
            <a:ext cx="1816100"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Rectangle 2"/>
          <p:cNvSpPr>
            <a:spLocks noChangeArrowheads="1"/>
          </p:cNvSpPr>
          <p:nvPr/>
        </p:nvSpPr>
        <p:spPr bwMode="auto">
          <a:xfrm>
            <a:off x="6000750" y="4354513"/>
            <a:ext cx="28384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800"/>
              </a:spcBef>
              <a:buClr>
                <a:srgbClr val="35587F"/>
              </a:buClr>
              <a:buChar char="•"/>
              <a:defRPr sz="2000">
                <a:solidFill>
                  <a:srgbClr val="002D62"/>
                </a:solidFill>
                <a:latin typeface="Arial" pitchFamily="34" charset="0"/>
                <a:ea typeface="ＭＳ Ｐゴシック" pitchFamily="34" charset="-128"/>
                <a:cs typeface="Arial" pitchFamily="34" charset="0"/>
              </a:defRPr>
            </a:lvl1pPr>
            <a:lvl2pPr marL="742950" indent="-285750" eaLnBrk="0" hangingPunct="0">
              <a:spcBef>
                <a:spcPct val="20000"/>
              </a:spcBef>
              <a:buClr>
                <a:srgbClr val="35587F"/>
              </a:buClr>
              <a:buChar char="–"/>
              <a:defRPr>
                <a:solidFill>
                  <a:srgbClr val="002D62"/>
                </a:solidFill>
                <a:latin typeface="Arial" pitchFamily="34" charset="0"/>
                <a:ea typeface="ＭＳ Ｐゴシック" pitchFamily="34" charset="-128"/>
                <a:cs typeface="Arial" pitchFamily="34" charset="0"/>
              </a:defRPr>
            </a:lvl2pPr>
            <a:lvl3pPr marL="1143000" indent="-228600" eaLnBrk="0" hangingPunct="0">
              <a:spcBef>
                <a:spcPct val="20000"/>
              </a:spcBef>
              <a:buClr>
                <a:srgbClr val="35587F"/>
              </a:buClr>
              <a:buChar char="•"/>
              <a:defRPr sz="1600">
                <a:solidFill>
                  <a:srgbClr val="002D62"/>
                </a:solidFill>
                <a:latin typeface="Arial" pitchFamily="34" charset="0"/>
                <a:ea typeface="ＭＳ Ｐゴシック" pitchFamily="34" charset="-128"/>
                <a:cs typeface="Arial" pitchFamily="34" charset="0"/>
              </a:defRPr>
            </a:lvl3pPr>
            <a:lvl4pPr marL="1600200" indent="-228600" eaLnBrk="0" hangingPunct="0">
              <a:spcBef>
                <a:spcPct val="20000"/>
              </a:spcBef>
              <a:buClr>
                <a:srgbClr val="35587F"/>
              </a:buClr>
              <a:buChar char="–"/>
              <a:defRPr sz="1400">
                <a:solidFill>
                  <a:srgbClr val="002D62"/>
                </a:solidFill>
                <a:latin typeface="Arial" pitchFamily="34" charset="0"/>
                <a:ea typeface="ＭＳ Ｐゴシック" pitchFamily="34" charset="-128"/>
                <a:cs typeface="Arial" pitchFamily="34" charset="0"/>
              </a:defRPr>
            </a:lvl4pPr>
            <a:lvl5pPr marL="2057400" indent="-228600" eaLnBrk="0" hangingPunct="0">
              <a:spcBef>
                <a:spcPct val="20000"/>
              </a:spcBef>
              <a:buClr>
                <a:srgbClr val="35587F"/>
              </a:buClr>
              <a:buChar char="»"/>
              <a:defRPr sz="1200">
                <a:solidFill>
                  <a:srgbClr val="002D62"/>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9pPr>
          </a:lstStyle>
          <a:p>
            <a:pPr algn="ctr" eaLnBrk="1" hangingPunct="1">
              <a:spcBef>
                <a:spcPct val="0"/>
              </a:spcBef>
              <a:buClrTx/>
              <a:buFontTx/>
              <a:buNone/>
            </a:pPr>
            <a:r>
              <a:rPr lang="en-US" altLang="en-US" sz="1800">
                <a:solidFill>
                  <a:srgbClr val="A6A6A6"/>
                </a:solidFill>
              </a:rPr>
              <a:t>Americans are </a:t>
            </a:r>
            <a:br>
              <a:rPr lang="en-US" altLang="en-US" sz="1800">
                <a:solidFill>
                  <a:srgbClr val="A6A6A6"/>
                </a:solidFill>
              </a:rPr>
            </a:br>
            <a:r>
              <a:rPr lang="en-US" altLang="en-US" sz="1800">
                <a:solidFill>
                  <a:srgbClr val="A6A6A6"/>
                </a:solidFill>
              </a:rPr>
              <a:t>on average </a:t>
            </a:r>
          </a:p>
          <a:p>
            <a:pPr algn="ctr" eaLnBrk="1" hangingPunct="1">
              <a:spcBef>
                <a:spcPct val="0"/>
              </a:spcBef>
              <a:buClrTx/>
              <a:buFontTx/>
              <a:buNone/>
            </a:pPr>
            <a:r>
              <a:rPr lang="en-US" altLang="en-US" sz="1800" b="1">
                <a:solidFill>
                  <a:srgbClr val="A6A6A6"/>
                </a:solidFill>
              </a:rPr>
              <a:t>5 YEARS OLDER </a:t>
            </a:r>
            <a:br>
              <a:rPr lang="en-US" altLang="en-US" sz="1800" b="1">
                <a:solidFill>
                  <a:srgbClr val="A6A6A6"/>
                </a:solidFill>
              </a:rPr>
            </a:br>
            <a:r>
              <a:rPr lang="en-US" altLang="en-US" sz="1800">
                <a:solidFill>
                  <a:srgbClr val="A6A6A6"/>
                </a:solidFill>
              </a:rPr>
              <a:t>than they think¹</a:t>
            </a:r>
          </a:p>
        </p:txBody>
      </p:sp>
    </p:spTree>
    <p:extLst>
      <p:ext uri="{BB962C8B-B14F-4D97-AF65-F5344CB8AC3E}">
        <p14:creationId xmlns:p14="http://schemas.microsoft.com/office/powerpoint/2010/main" val="8523287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9326563" cy="762000"/>
          </a:xfrm>
        </p:spPr>
        <p:txBody>
          <a:bodyPr/>
          <a:lstStyle/>
          <a:p>
            <a:pPr>
              <a:defRPr/>
            </a:pPr>
            <a:r>
              <a:rPr lang="en-US" dirty="0">
                <a:ea typeface="MS PGothic" pitchFamily="34" charset="-128"/>
              </a:rPr>
              <a:t>Vitality </a:t>
            </a:r>
            <a:r>
              <a:rPr lang="en-US" dirty="0" smtClean="0">
                <a:ea typeface="MS PGothic" pitchFamily="34" charset="-128"/>
              </a:rPr>
              <a:t>Age</a:t>
            </a:r>
            <a:r>
              <a:rPr lang="en-US" dirty="0">
                <a:ea typeface="MS PGothic" pitchFamily="34" charset="-128"/>
              </a:rPr>
              <a:t/>
            </a:r>
            <a:br>
              <a:rPr lang="en-US" dirty="0">
                <a:ea typeface="MS PGothic" pitchFamily="34" charset="-128"/>
              </a:rPr>
            </a:br>
            <a:r>
              <a:rPr lang="en-US" sz="1900" i="1" dirty="0">
                <a:solidFill>
                  <a:schemeClr val="accent2"/>
                </a:solidFill>
              </a:rPr>
              <a:t>High-Impact, Easy-to-Understand Barometer of Health Status</a:t>
            </a:r>
          </a:p>
        </p:txBody>
      </p:sp>
      <p:grpSp>
        <p:nvGrpSpPr>
          <p:cNvPr id="10" name="Group 9"/>
          <p:cNvGrpSpPr>
            <a:grpSpLocks/>
          </p:cNvGrpSpPr>
          <p:nvPr/>
        </p:nvGrpSpPr>
        <p:grpSpPr bwMode="auto">
          <a:xfrm>
            <a:off x="304800" y="3098800"/>
            <a:ext cx="1912938" cy="2493963"/>
            <a:chOff x="304800" y="3310362"/>
            <a:chExt cx="1913464" cy="2494363"/>
          </a:xfrm>
        </p:grpSpPr>
        <p:sp>
          <p:nvSpPr>
            <p:cNvPr id="25618" name="TextBox 3"/>
            <p:cNvSpPr txBox="1">
              <a:spLocks noChangeArrowheads="1"/>
            </p:cNvSpPr>
            <p:nvPr/>
          </p:nvSpPr>
          <p:spPr bwMode="auto">
            <a:xfrm>
              <a:off x="304800" y="4603627"/>
              <a:ext cx="1913464" cy="1201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7013" eaLnBrk="0" hangingPunct="0">
                <a:spcBef>
                  <a:spcPts val="1800"/>
                </a:spcBef>
                <a:buClr>
                  <a:srgbClr val="35587F"/>
                </a:buClr>
                <a:buChar char="•"/>
                <a:defRPr sz="2000">
                  <a:solidFill>
                    <a:srgbClr val="002D62"/>
                  </a:solidFill>
                  <a:latin typeface="Arial" pitchFamily="34" charset="0"/>
                  <a:ea typeface="ＭＳ Ｐゴシック" pitchFamily="34" charset="-128"/>
                  <a:cs typeface="Arial" pitchFamily="34" charset="0"/>
                </a:defRPr>
              </a:lvl1pPr>
              <a:lvl2pPr marL="742950" indent="-285750" eaLnBrk="0" hangingPunct="0">
                <a:spcBef>
                  <a:spcPct val="20000"/>
                </a:spcBef>
                <a:buClr>
                  <a:srgbClr val="35587F"/>
                </a:buClr>
                <a:buChar char="–"/>
                <a:defRPr>
                  <a:solidFill>
                    <a:srgbClr val="002D62"/>
                  </a:solidFill>
                  <a:latin typeface="Arial" pitchFamily="34" charset="0"/>
                  <a:ea typeface="ＭＳ Ｐゴシック" pitchFamily="34" charset="-128"/>
                  <a:cs typeface="Arial" pitchFamily="34" charset="0"/>
                </a:defRPr>
              </a:lvl2pPr>
              <a:lvl3pPr marL="1143000" indent="-228600" eaLnBrk="0" hangingPunct="0">
                <a:spcBef>
                  <a:spcPct val="20000"/>
                </a:spcBef>
                <a:buClr>
                  <a:srgbClr val="35587F"/>
                </a:buClr>
                <a:buChar char="•"/>
                <a:defRPr sz="1600">
                  <a:solidFill>
                    <a:srgbClr val="002D62"/>
                  </a:solidFill>
                  <a:latin typeface="Arial" pitchFamily="34" charset="0"/>
                  <a:ea typeface="ＭＳ Ｐゴシック" pitchFamily="34" charset="-128"/>
                  <a:cs typeface="Arial" pitchFamily="34" charset="0"/>
                </a:defRPr>
              </a:lvl3pPr>
              <a:lvl4pPr marL="1600200" indent="-228600" eaLnBrk="0" hangingPunct="0">
                <a:spcBef>
                  <a:spcPct val="20000"/>
                </a:spcBef>
                <a:buClr>
                  <a:srgbClr val="35587F"/>
                </a:buClr>
                <a:buChar char="–"/>
                <a:defRPr sz="1400">
                  <a:solidFill>
                    <a:srgbClr val="002D62"/>
                  </a:solidFill>
                  <a:latin typeface="Arial" pitchFamily="34" charset="0"/>
                  <a:ea typeface="ＭＳ Ｐゴシック" pitchFamily="34" charset="-128"/>
                  <a:cs typeface="Arial" pitchFamily="34" charset="0"/>
                </a:defRPr>
              </a:lvl4pPr>
              <a:lvl5pPr marL="2057400" indent="-228600" eaLnBrk="0" hangingPunct="0">
                <a:spcBef>
                  <a:spcPct val="20000"/>
                </a:spcBef>
                <a:buClr>
                  <a:srgbClr val="35587F"/>
                </a:buClr>
                <a:buChar char="»"/>
                <a:defRPr sz="1200">
                  <a:solidFill>
                    <a:srgbClr val="002D62"/>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9pPr>
            </a:lstStyle>
            <a:p>
              <a:pPr eaLnBrk="1" hangingPunct="1">
                <a:lnSpc>
                  <a:spcPct val="90000"/>
                </a:lnSpc>
                <a:spcBef>
                  <a:spcPts val="400"/>
                </a:spcBef>
                <a:buClrTx/>
                <a:buFont typeface="Wingdings" pitchFamily="2" charset="2"/>
                <a:buChar char="ü"/>
              </a:pPr>
              <a:r>
                <a:rPr lang="en-US" altLang="en-US" sz="1300"/>
                <a:t>Medical history</a:t>
              </a:r>
            </a:p>
            <a:p>
              <a:pPr eaLnBrk="1" hangingPunct="1">
                <a:lnSpc>
                  <a:spcPct val="90000"/>
                </a:lnSpc>
                <a:spcBef>
                  <a:spcPts val="400"/>
                </a:spcBef>
                <a:buClrTx/>
                <a:buFont typeface="Wingdings" pitchFamily="2" charset="2"/>
                <a:buChar char="ü"/>
              </a:pPr>
              <a:r>
                <a:rPr lang="en-US" altLang="en-US" sz="1300"/>
                <a:t>Stress &amp; productivity</a:t>
              </a:r>
            </a:p>
            <a:p>
              <a:pPr eaLnBrk="1" hangingPunct="1">
                <a:lnSpc>
                  <a:spcPct val="90000"/>
                </a:lnSpc>
                <a:spcBef>
                  <a:spcPts val="400"/>
                </a:spcBef>
                <a:buClrTx/>
                <a:buFont typeface="Wingdings" pitchFamily="2" charset="2"/>
                <a:buChar char="ü"/>
              </a:pPr>
              <a:r>
                <a:rPr lang="en-US" altLang="en-US" sz="1300"/>
                <a:t>Smoking &amp; alcohol</a:t>
              </a:r>
            </a:p>
            <a:p>
              <a:pPr eaLnBrk="1" hangingPunct="1">
                <a:lnSpc>
                  <a:spcPct val="90000"/>
                </a:lnSpc>
                <a:spcBef>
                  <a:spcPts val="400"/>
                </a:spcBef>
                <a:buClrTx/>
                <a:buFont typeface="Wingdings" pitchFamily="2" charset="2"/>
                <a:buChar char="ü"/>
              </a:pPr>
              <a:r>
                <a:rPr lang="en-US" altLang="en-US" sz="1300"/>
                <a:t>Nutrition</a:t>
              </a:r>
            </a:p>
            <a:p>
              <a:pPr eaLnBrk="1" hangingPunct="1">
                <a:lnSpc>
                  <a:spcPct val="90000"/>
                </a:lnSpc>
                <a:spcBef>
                  <a:spcPts val="400"/>
                </a:spcBef>
                <a:buClrTx/>
                <a:buFont typeface="Wingdings" pitchFamily="2" charset="2"/>
                <a:buChar char="ü"/>
              </a:pPr>
              <a:r>
                <a:rPr lang="en-US" altLang="en-US" sz="1300"/>
                <a:t>Physical activity</a:t>
              </a:r>
            </a:p>
          </p:txBody>
        </p:sp>
        <p:sp>
          <p:nvSpPr>
            <p:cNvPr id="13" name="Rectangle 12"/>
            <p:cNvSpPr>
              <a:spLocks noChangeArrowheads="1"/>
            </p:cNvSpPr>
            <p:nvPr/>
          </p:nvSpPr>
          <p:spPr bwMode="auto">
            <a:xfrm>
              <a:off x="320679" y="3310362"/>
              <a:ext cx="1829303" cy="1143183"/>
            </a:xfrm>
            <a:prstGeom prst="rect">
              <a:avLst/>
            </a:prstGeom>
            <a:solidFill>
              <a:srgbClr val="F07428"/>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a:lnSpc>
                  <a:spcPct val="90000"/>
                </a:lnSpc>
                <a:defRPr/>
              </a:pPr>
              <a:r>
                <a:rPr lang="en-US" sz="1600" dirty="0">
                  <a:solidFill>
                    <a:schemeClr val="bg1"/>
                  </a:solidFill>
                  <a:latin typeface="Arial" charset="0"/>
                  <a:ea typeface="ＭＳ Ｐゴシック" charset="0"/>
                  <a:cs typeface="Arial" charset="0"/>
                </a:rPr>
                <a:t>MEMBER</a:t>
              </a:r>
            </a:p>
            <a:p>
              <a:pPr algn="ctr">
                <a:lnSpc>
                  <a:spcPct val="90000"/>
                </a:lnSpc>
                <a:defRPr/>
              </a:pPr>
              <a:r>
                <a:rPr lang="en-US" sz="1600" dirty="0">
                  <a:solidFill>
                    <a:schemeClr val="bg1"/>
                  </a:solidFill>
                  <a:latin typeface="Arial" charset="0"/>
                  <a:ea typeface="ＭＳ Ｐゴシック" charset="0"/>
                  <a:cs typeface="Arial" charset="0"/>
                </a:rPr>
                <a:t>INPUT</a:t>
              </a:r>
            </a:p>
          </p:txBody>
        </p:sp>
      </p:grpSp>
      <p:grpSp>
        <p:nvGrpSpPr>
          <p:cNvPr id="11" name="Group 10"/>
          <p:cNvGrpSpPr>
            <a:grpSpLocks/>
          </p:cNvGrpSpPr>
          <p:nvPr/>
        </p:nvGrpSpPr>
        <p:grpSpPr bwMode="auto">
          <a:xfrm>
            <a:off x="2624138" y="3098800"/>
            <a:ext cx="1846262" cy="2032000"/>
            <a:chOff x="2730500" y="3310362"/>
            <a:chExt cx="1845015" cy="2031672"/>
          </a:xfrm>
        </p:grpSpPr>
        <p:sp>
          <p:nvSpPr>
            <p:cNvPr id="25616" name="TextBox 46"/>
            <p:cNvSpPr txBox="1">
              <a:spLocks noChangeArrowheads="1"/>
            </p:cNvSpPr>
            <p:nvPr/>
          </p:nvSpPr>
          <p:spPr bwMode="auto">
            <a:xfrm>
              <a:off x="2730500" y="4603627"/>
              <a:ext cx="1828800" cy="738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7013" indent="-227013" eaLnBrk="0" hangingPunct="0">
                <a:spcBef>
                  <a:spcPts val="1800"/>
                </a:spcBef>
                <a:buClr>
                  <a:srgbClr val="35587F"/>
                </a:buClr>
                <a:buChar char="•"/>
                <a:defRPr sz="2000">
                  <a:solidFill>
                    <a:srgbClr val="002D62"/>
                  </a:solidFill>
                  <a:latin typeface="Arial" pitchFamily="34" charset="0"/>
                  <a:ea typeface="ＭＳ Ｐゴシック" pitchFamily="34" charset="-128"/>
                  <a:cs typeface="Arial" pitchFamily="34" charset="0"/>
                </a:defRPr>
              </a:lvl1pPr>
              <a:lvl2pPr marL="742950" indent="-285750" eaLnBrk="0" hangingPunct="0">
                <a:spcBef>
                  <a:spcPct val="20000"/>
                </a:spcBef>
                <a:buClr>
                  <a:srgbClr val="35587F"/>
                </a:buClr>
                <a:buChar char="–"/>
                <a:defRPr>
                  <a:solidFill>
                    <a:srgbClr val="002D62"/>
                  </a:solidFill>
                  <a:latin typeface="Arial" pitchFamily="34" charset="0"/>
                  <a:ea typeface="ＭＳ Ｐゴシック" pitchFamily="34" charset="-128"/>
                  <a:cs typeface="Arial" pitchFamily="34" charset="0"/>
                </a:defRPr>
              </a:lvl2pPr>
              <a:lvl3pPr marL="1143000" indent="-228600" eaLnBrk="0" hangingPunct="0">
                <a:spcBef>
                  <a:spcPct val="20000"/>
                </a:spcBef>
                <a:buClr>
                  <a:srgbClr val="35587F"/>
                </a:buClr>
                <a:buChar char="•"/>
                <a:defRPr sz="1600">
                  <a:solidFill>
                    <a:srgbClr val="002D62"/>
                  </a:solidFill>
                  <a:latin typeface="Arial" pitchFamily="34" charset="0"/>
                  <a:ea typeface="ＭＳ Ｐゴシック" pitchFamily="34" charset="-128"/>
                  <a:cs typeface="Arial" pitchFamily="34" charset="0"/>
                </a:defRPr>
              </a:lvl3pPr>
              <a:lvl4pPr marL="1600200" indent="-228600" eaLnBrk="0" hangingPunct="0">
                <a:spcBef>
                  <a:spcPct val="20000"/>
                </a:spcBef>
                <a:buClr>
                  <a:srgbClr val="35587F"/>
                </a:buClr>
                <a:buChar char="–"/>
                <a:defRPr sz="1400">
                  <a:solidFill>
                    <a:srgbClr val="002D62"/>
                  </a:solidFill>
                  <a:latin typeface="Arial" pitchFamily="34" charset="0"/>
                  <a:ea typeface="ＭＳ Ｐゴシック" pitchFamily="34" charset="-128"/>
                  <a:cs typeface="Arial" pitchFamily="34" charset="0"/>
                </a:defRPr>
              </a:lvl4pPr>
              <a:lvl5pPr marL="2057400" indent="-228600" eaLnBrk="0" hangingPunct="0">
                <a:spcBef>
                  <a:spcPct val="20000"/>
                </a:spcBef>
                <a:buClr>
                  <a:srgbClr val="35587F"/>
                </a:buClr>
                <a:buChar char="»"/>
                <a:defRPr sz="1200">
                  <a:solidFill>
                    <a:srgbClr val="002D62"/>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9pPr>
            </a:lstStyle>
            <a:p>
              <a:pPr eaLnBrk="1" hangingPunct="1">
                <a:lnSpc>
                  <a:spcPct val="90000"/>
                </a:lnSpc>
                <a:spcBef>
                  <a:spcPts val="400"/>
                </a:spcBef>
                <a:buClrTx/>
                <a:buFont typeface="Wingdings" pitchFamily="2" charset="2"/>
                <a:buChar char="ü"/>
              </a:pPr>
              <a:r>
                <a:rPr lang="en-US" altLang="en-US" sz="1300"/>
                <a:t>Screening data</a:t>
              </a:r>
            </a:p>
            <a:p>
              <a:pPr eaLnBrk="1" hangingPunct="1">
                <a:lnSpc>
                  <a:spcPct val="90000"/>
                </a:lnSpc>
                <a:spcBef>
                  <a:spcPts val="400"/>
                </a:spcBef>
                <a:buClrTx/>
                <a:buFont typeface="Wingdings" pitchFamily="2" charset="2"/>
                <a:buChar char="ü"/>
              </a:pPr>
              <a:r>
                <a:rPr lang="en-US" altLang="en-US" sz="1300"/>
                <a:t>Medical data</a:t>
              </a:r>
            </a:p>
            <a:p>
              <a:pPr eaLnBrk="1" hangingPunct="1">
                <a:lnSpc>
                  <a:spcPct val="90000"/>
                </a:lnSpc>
                <a:spcBef>
                  <a:spcPts val="400"/>
                </a:spcBef>
                <a:buClrTx/>
                <a:buFont typeface="Wingdings" pitchFamily="2" charset="2"/>
                <a:buChar char="ü"/>
              </a:pPr>
              <a:r>
                <a:rPr lang="en-US" altLang="en-US" sz="1300"/>
                <a:t>Actuarial data</a:t>
              </a:r>
            </a:p>
          </p:txBody>
        </p:sp>
        <p:sp>
          <p:nvSpPr>
            <p:cNvPr id="62" name="Trapezoid 61"/>
            <p:cNvSpPr>
              <a:spLocks noChangeArrowheads="1"/>
            </p:cNvSpPr>
            <p:nvPr/>
          </p:nvSpPr>
          <p:spPr bwMode="auto">
            <a:xfrm>
              <a:off x="2746364" y="3310362"/>
              <a:ext cx="1829151" cy="1142816"/>
            </a:xfrm>
            <a:custGeom>
              <a:avLst/>
              <a:gdLst>
                <a:gd name="T0" fmla="*/ 0 w 1828800"/>
                <a:gd name="T1" fmla="*/ 1142816 h 1143000"/>
                <a:gd name="T2" fmla="*/ 285805 w 1828800"/>
                <a:gd name="T3" fmla="*/ 0 h 1143000"/>
                <a:gd name="T4" fmla="*/ 1543346 w 1828800"/>
                <a:gd name="T5" fmla="*/ 0 h 1143000"/>
                <a:gd name="T6" fmla="*/ 1829151 w 1828800"/>
                <a:gd name="T7" fmla="*/ 1142816 h 1143000"/>
                <a:gd name="T8" fmla="*/ 0 w 1828800"/>
                <a:gd name="T9" fmla="*/ 1142816 h 1143000"/>
                <a:gd name="T10" fmla="*/ 0 60000 65536"/>
                <a:gd name="T11" fmla="*/ 0 60000 65536"/>
                <a:gd name="T12" fmla="*/ 0 60000 65536"/>
                <a:gd name="T13" fmla="*/ 0 60000 65536"/>
                <a:gd name="T14" fmla="*/ 0 60000 65536"/>
                <a:gd name="T15" fmla="*/ 0 w 1828800"/>
                <a:gd name="T16" fmla="*/ 0 h 1143000"/>
                <a:gd name="T17" fmla="*/ 1828800 w 1828800"/>
                <a:gd name="T18" fmla="*/ 1143000 h 1143000"/>
              </a:gdLst>
              <a:ahLst/>
              <a:cxnLst>
                <a:cxn ang="T10">
                  <a:pos x="T0" y="T1"/>
                </a:cxn>
                <a:cxn ang="T11">
                  <a:pos x="T2" y="T3"/>
                </a:cxn>
                <a:cxn ang="T12">
                  <a:pos x="T4" y="T5"/>
                </a:cxn>
                <a:cxn ang="T13">
                  <a:pos x="T6" y="T7"/>
                </a:cxn>
                <a:cxn ang="T14">
                  <a:pos x="T8" y="T9"/>
                </a:cxn>
              </a:cxnLst>
              <a:rect l="T15" t="T16" r="T17" b="T18"/>
              <a:pathLst>
                <a:path w="1828800" h="1143000">
                  <a:moveTo>
                    <a:pt x="0" y="1143000"/>
                  </a:moveTo>
                  <a:lnTo>
                    <a:pt x="285750" y="0"/>
                  </a:lnTo>
                  <a:lnTo>
                    <a:pt x="1543050" y="0"/>
                  </a:lnTo>
                  <a:lnTo>
                    <a:pt x="1828800" y="1143000"/>
                  </a:lnTo>
                  <a:lnTo>
                    <a:pt x="0" y="1143000"/>
                  </a:lnTo>
                  <a:close/>
                </a:path>
              </a:pathLst>
            </a:custGeom>
            <a:solidFill>
              <a:srgbClr val="00B0F0"/>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a:lnSpc>
                  <a:spcPct val="90000"/>
                </a:lnSpc>
                <a:defRPr/>
              </a:pPr>
              <a:r>
                <a:rPr lang="en-US" sz="1600" dirty="0">
                  <a:solidFill>
                    <a:schemeClr val="bg1"/>
                  </a:solidFill>
                  <a:latin typeface="Arial" charset="0"/>
                  <a:ea typeface="ＭＳ Ｐゴシック" charset="0"/>
                  <a:cs typeface="Arial" charset="0"/>
                </a:rPr>
                <a:t>REAL-TIME</a:t>
              </a:r>
            </a:p>
            <a:p>
              <a:pPr algn="ctr">
                <a:lnSpc>
                  <a:spcPct val="90000"/>
                </a:lnSpc>
                <a:defRPr/>
              </a:pPr>
              <a:r>
                <a:rPr lang="en-US" sz="1600" dirty="0">
                  <a:solidFill>
                    <a:schemeClr val="bg1"/>
                  </a:solidFill>
                  <a:latin typeface="Arial" charset="0"/>
                  <a:ea typeface="ＭＳ Ｐゴシック" charset="0"/>
                  <a:cs typeface="Arial" charset="0"/>
                </a:rPr>
                <a:t>ALGORITHM</a:t>
              </a:r>
            </a:p>
          </p:txBody>
        </p:sp>
      </p:grpSp>
      <p:grpSp>
        <p:nvGrpSpPr>
          <p:cNvPr id="12" name="Group 11"/>
          <p:cNvGrpSpPr>
            <a:grpSpLocks/>
          </p:cNvGrpSpPr>
          <p:nvPr/>
        </p:nvGrpSpPr>
        <p:grpSpPr bwMode="auto">
          <a:xfrm>
            <a:off x="4967288" y="3098800"/>
            <a:ext cx="1997075" cy="2160588"/>
            <a:chOff x="5157787" y="3310362"/>
            <a:chExt cx="1996545" cy="2160425"/>
          </a:xfrm>
        </p:grpSpPr>
        <p:sp>
          <p:nvSpPr>
            <p:cNvPr id="25614" name="TextBox 47"/>
            <p:cNvSpPr txBox="1">
              <a:spLocks noChangeArrowheads="1"/>
            </p:cNvSpPr>
            <p:nvPr/>
          </p:nvSpPr>
          <p:spPr bwMode="auto">
            <a:xfrm>
              <a:off x="5157787" y="4603627"/>
              <a:ext cx="1996545" cy="867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7013" eaLnBrk="0" hangingPunct="0">
                <a:spcBef>
                  <a:spcPts val="1800"/>
                </a:spcBef>
                <a:buClr>
                  <a:srgbClr val="35587F"/>
                </a:buClr>
                <a:buChar char="•"/>
                <a:defRPr sz="2000">
                  <a:solidFill>
                    <a:srgbClr val="002D62"/>
                  </a:solidFill>
                  <a:latin typeface="Arial" pitchFamily="34" charset="0"/>
                  <a:ea typeface="ＭＳ Ｐゴシック" pitchFamily="34" charset="-128"/>
                  <a:cs typeface="Arial" pitchFamily="34" charset="0"/>
                </a:defRPr>
              </a:lvl1pPr>
              <a:lvl2pPr marL="742950" indent="-285750" eaLnBrk="0" hangingPunct="0">
                <a:spcBef>
                  <a:spcPct val="20000"/>
                </a:spcBef>
                <a:buClr>
                  <a:srgbClr val="35587F"/>
                </a:buClr>
                <a:buChar char="–"/>
                <a:defRPr>
                  <a:solidFill>
                    <a:srgbClr val="002D62"/>
                  </a:solidFill>
                  <a:latin typeface="Arial" pitchFamily="34" charset="0"/>
                  <a:ea typeface="ＭＳ Ｐゴシック" pitchFamily="34" charset="-128"/>
                  <a:cs typeface="Arial" pitchFamily="34" charset="0"/>
                </a:defRPr>
              </a:lvl2pPr>
              <a:lvl3pPr marL="1143000" indent="-228600" eaLnBrk="0" hangingPunct="0">
                <a:spcBef>
                  <a:spcPct val="20000"/>
                </a:spcBef>
                <a:buClr>
                  <a:srgbClr val="35587F"/>
                </a:buClr>
                <a:buChar char="•"/>
                <a:defRPr sz="1600">
                  <a:solidFill>
                    <a:srgbClr val="002D62"/>
                  </a:solidFill>
                  <a:latin typeface="Arial" pitchFamily="34" charset="0"/>
                  <a:ea typeface="ＭＳ Ｐゴシック" pitchFamily="34" charset="-128"/>
                  <a:cs typeface="Arial" pitchFamily="34" charset="0"/>
                </a:defRPr>
              </a:lvl3pPr>
              <a:lvl4pPr marL="1600200" indent="-228600" eaLnBrk="0" hangingPunct="0">
                <a:spcBef>
                  <a:spcPct val="20000"/>
                </a:spcBef>
                <a:buClr>
                  <a:srgbClr val="35587F"/>
                </a:buClr>
                <a:buChar char="–"/>
                <a:defRPr sz="1400">
                  <a:solidFill>
                    <a:srgbClr val="002D62"/>
                  </a:solidFill>
                  <a:latin typeface="Arial" pitchFamily="34" charset="0"/>
                  <a:ea typeface="ＭＳ Ｐゴシック" pitchFamily="34" charset="-128"/>
                  <a:cs typeface="Arial" pitchFamily="34" charset="0"/>
                </a:defRPr>
              </a:lvl4pPr>
              <a:lvl5pPr marL="2057400" indent="-228600" eaLnBrk="0" hangingPunct="0">
                <a:spcBef>
                  <a:spcPct val="20000"/>
                </a:spcBef>
                <a:buClr>
                  <a:srgbClr val="35587F"/>
                </a:buClr>
                <a:buChar char="»"/>
                <a:defRPr sz="1200">
                  <a:solidFill>
                    <a:srgbClr val="002D62"/>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9pPr>
            </a:lstStyle>
            <a:p>
              <a:pPr eaLnBrk="1" hangingPunct="1">
                <a:lnSpc>
                  <a:spcPct val="90000"/>
                </a:lnSpc>
                <a:spcBef>
                  <a:spcPts val="400"/>
                </a:spcBef>
                <a:buClrTx/>
                <a:buFont typeface="Wingdings" pitchFamily="2" charset="2"/>
                <a:buChar char="ü"/>
              </a:pPr>
              <a:r>
                <a:rPr lang="en-US" altLang="en-US" sz="1300"/>
                <a:t>Risk factors applied to calculate age</a:t>
              </a:r>
            </a:p>
            <a:p>
              <a:pPr eaLnBrk="1" hangingPunct="1">
                <a:lnSpc>
                  <a:spcPct val="90000"/>
                </a:lnSpc>
                <a:spcBef>
                  <a:spcPts val="400"/>
                </a:spcBef>
                <a:buClrTx/>
                <a:buFont typeface="Wingdings" pitchFamily="2" charset="2"/>
                <a:buChar char="ü"/>
              </a:pPr>
              <a:r>
                <a:rPr lang="en-US" altLang="en-US" sz="1300"/>
                <a:t>Vitality Goals presented</a:t>
              </a:r>
            </a:p>
          </p:txBody>
        </p:sp>
        <p:sp>
          <p:nvSpPr>
            <p:cNvPr id="63" name="Oval 62"/>
            <p:cNvSpPr>
              <a:spLocks noChangeArrowheads="1"/>
            </p:cNvSpPr>
            <p:nvPr/>
          </p:nvSpPr>
          <p:spPr bwMode="auto">
            <a:xfrm>
              <a:off x="5173658" y="3310362"/>
              <a:ext cx="1829901" cy="1142914"/>
            </a:xfrm>
            <a:prstGeom prst="ellipse">
              <a:avLst/>
            </a:prstGeom>
            <a:solidFill>
              <a:srgbClr val="8DC63F"/>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a:lnSpc>
                  <a:spcPct val="90000"/>
                </a:lnSpc>
                <a:defRPr/>
              </a:pPr>
              <a:r>
                <a:rPr lang="en-US" sz="1600" dirty="0">
                  <a:solidFill>
                    <a:schemeClr val="bg1"/>
                  </a:solidFill>
                  <a:latin typeface="Arial" charset="0"/>
                  <a:ea typeface="ＭＳ Ｐゴシック" charset="0"/>
                  <a:cs typeface="Arial" charset="0"/>
                </a:rPr>
                <a:t>VITALITY AGE:</a:t>
              </a:r>
            </a:p>
            <a:p>
              <a:pPr algn="ctr">
                <a:lnSpc>
                  <a:spcPct val="90000"/>
                </a:lnSpc>
                <a:defRPr/>
              </a:pPr>
              <a:r>
                <a:rPr lang="en-US" sz="1600" dirty="0">
                  <a:solidFill>
                    <a:schemeClr val="bg1"/>
                  </a:solidFill>
                  <a:latin typeface="Arial" charset="0"/>
                  <a:ea typeface="ＭＳ Ｐゴシック" charset="0"/>
                  <a:cs typeface="Arial" charset="0"/>
                </a:rPr>
                <a:t>46 YEARS</a:t>
              </a:r>
            </a:p>
          </p:txBody>
        </p:sp>
      </p:grpSp>
      <p:sp>
        <p:nvSpPr>
          <p:cNvPr id="5" name="TextBox 4"/>
          <p:cNvSpPr txBox="1">
            <a:spLocks noChangeArrowheads="1"/>
          </p:cNvSpPr>
          <p:nvPr/>
        </p:nvSpPr>
        <p:spPr bwMode="auto">
          <a:xfrm>
            <a:off x="2165350" y="3305175"/>
            <a:ext cx="5969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800"/>
              </a:spcBef>
              <a:buClr>
                <a:srgbClr val="35587F"/>
              </a:buClr>
              <a:buChar char="•"/>
              <a:defRPr sz="2000">
                <a:solidFill>
                  <a:srgbClr val="002D62"/>
                </a:solidFill>
                <a:latin typeface="Arial" pitchFamily="34" charset="0"/>
                <a:ea typeface="ＭＳ Ｐゴシック" pitchFamily="34" charset="-128"/>
                <a:cs typeface="Arial" pitchFamily="34" charset="0"/>
              </a:defRPr>
            </a:lvl1pPr>
            <a:lvl2pPr marL="742950" indent="-285750" eaLnBrk="0" hangingPunct="0">
              <a:spcBef>
                <a:spcPct val="20000"/>
              </a:spcBef>
              <a:buClr>
                <a:srgbClr val="35587F"/>
              </a:buClr>
              <a:buChar char="–"/>
              <a:defRPr>
                <a:solidFill>
                  <a:srgbClr val="002D62"/>
                </a:solidFill>
                <a:latin typeface="Arial" pitchFamily="34" charset="0"/>
                <a:ea typeface="ＭＳ Ｐゴシック" pitchFamily="34" charset="-128"/>
                <a:cs typeface="Arial" pitchFamily="34" charset="0"/>
              </a:defRPr>
            </a:lvl2pPr>
            <a:lvl3pPr marL="1143000" indent="-228600" eaLnBrk="0" hangingPunct="0">
              <a:spcBef>
                <a:spcPct val="20000"/>
              </a:spcBef>
              <a:buClr>
                <a:srgbClr val="35587F"/>
              </a:buClr>
              <a:buChar char="•"/>
              <a:defRPr sz="1600">
                <a:solidFill>
                  <a:srgbClr val="002D62"/>
                </a:solidFill>
                <a:latin typeface="Arial" pitchFamily="34" charset="0"/>
                <a:ea typeface="ＭＳ Ｐゴシック" pitchFamily="34" charset="-128"/>
                <a:cs typeface="Arial" pitchFamily="34" charset="0"/>
              </a:defRPr>
            </a:lvl3pPr>
            <a:lvl4pPr marL="1600200" indent="-228600" eaLnBrk="0" hangingPunct="0">
              <a:spcBef>
                <a:spcPct val="20000"/>
              </a:spcBef>
              <a:buClr>
                <a:srgbClr val="35587F"/>
              </a:buClr>
              <a:buChar char="–"/>
              <a:defRPr sz="1400">
                <a:solidFill>
                  <a:srgbClr val="002D62"/>
                </a:solidFill>
                <a:latin typeface="Arial" pitchFamily="34" charset="0"/>
                <a:ea typeface="ＭＳ Ｐゴシック" pitchFamily="34" charset="-128"/>
                <a:cs typeface="Arial" pitchFamily="34" charset="0"/>
              </a:defRPr>
            </a:lvl4pPr>
            <a:lvl5pPr marL="2057400" indent="-228600" eaLnBrk="0" hangingPunct="0">
              <a:spcBef>
                <a:spcPct val="20000"/>
              </a:spcBef>
              <a:buClr>
                <a:srgbClr val="35587F"/>
              </a:buClr>
              <a:buChar char="»"/>
              <a:defRPr sz="1200">
                <a:solidFill>
                  <a:srgbClr val="002D62"/>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9pPr>
          </a:lstStyle>
          <a:p>
            <a:pPr algn="ctr" eaLnBrk="1" hangingPunct="1">
              <a:spcBef>
                <a:spcPct val="0"/>
              </a:spcBef>
              <a:buClrTx/>
              <a:buFontTx/>
              <a:buNone/>
            </a:pPr>
            <a:r>
              <a:rPr lang="en-US" altLang="en-US" sz="4000">
                <a:solidFill>
                  <a:srgbClr val="A6A6A6"/>
                </a:solidFill>
              </a:rPr>
              <a:t>+</a:t>
            </a:r>
          </a:p>
        </p:txBody>
      </p:sp>
      <p:sp>
        <p:nvSpPr>
          <p:cNvPr id="20" name="TextBox 19"/>
          <p:cNvSpPr txBox="1">
            <a:spLocks noChangeArrowheads="1"/>
          </p:cNvSpPr>
          <p:nvPr/>
        </p:nvSpPr>
        <p:spPr bwMode="auto">
          <a:xfrm>
            <a:off x="4379913" y="3305175"/>
            <a:ext cx="5984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800"/>
              </a:spcBef>
              <a:buClr>
                <a:srgbClr val="35587F"/>
              </a:buClr>
              <a:buChar char="•"/>
              <a:defRPr sz="2000">
                <a:solidFill>
                  <a:srgbClr val="002D62"/>
                </a:solidFill>
                <a:latin typeface="Arial" pitchFamily="34" charset="0"/>
                <a:ea typeface="ＭＳ Ｐゴシック" pitchFamily="34" charset="-128"/>
                <a:cs typeface="Arial" pitchFamily="34" charset="0"/>
              </a:defRPr>
            </a:lvl1pPr>
            <a:lvl2pPr marL="742950" indent="-285750" eaLnBrk="0" hangingPunct="0">
              <a:spcBef>
                <a:spcPct val="20000"/>
              </a:spcBef>
              <a:buClr>
                <a:srgbClr val="35587F"/>
              </a:buClr>
              <a:buChar char="–"/>
              <a:defRPr>
                <a:solidFill>
                  <a:srgbClr val="002D62"/>
                </a:solidFill>
                <a:latin typeface="Arial" pitchFamily="34" charset="0"/>
                <a:ea typeface="ＭＳ Ｐゴシック" pitchFamily="34" charset="-128"/>
                <a:cs typeface="Arial" pitchFamily="34" charset="0"/>
              </a:defRPr>
            </a:lvl2pPr>
            <a:lvl3pPr marL="1143000" indent="-228600" eaLnBrk="0" hangingPunct="0">
              <a:spcBef>
                <a:spcPct val="20000"/>
              </a:spcBef>
              <a:buClr>
                <a:srgbClr val="35587F"/>
              </a:buClr>
              <a:buChar char="•"/>
              <a:defRPr sz="1600">
                <a:solidFill>
                  <a:srgbClr val="002D62"/>
                </a:solidFill>
                <a:latin typeface="Arial" pitchFamily="34" charset="0"/>
                <a:ea typeface="ＭＳ Ｐゴシック" pitchFamily="34" charset="-128"/>
                <a:cs typeface="Arial" pitchFamily="34" charset="0"/>
              </a:defRPr>
            </a:lvl3pPr>
            <a:lvl4pPr marL="1600200" indent="-228600" eaLnBrk="0" hangingPunct="0">
              <a:spcBef>
                <a:spcPct val="20000"/>
              </a:spcBef>
              <a:buClr>
                <a:srgbClr val="35587F"/>
              </a:buClr>
              <a:buChar char="–"/>
              <a:defRPr sz="1400">
                <a:solidFill>
                  <a:srgbClr val="002D62"/>
                </a:solidFill>
                <a:latin typeface="Arial" pitchFamily="34" charset="0"/>
                <a:ea typeface="ＭＳ Ｐゴシック" pitchFamily="34" charset="-128"/>
                <a:cs typeface="Arial" pitchFamily="34" charset="0"/>
              </a:defRPr>
            </a:lvl4pPr>
            <a:lvl5pPr marL="2057400" indent="-228600" eaLnBrk="0" hangingPunct="0">
              <a:spcBef>
                <a:spcPct val="20000"/>
              </a:spcBef>
              <a:buClr>
                <a:srgbClr val="35587F"/>
              </a:buClr>
              <a:buChar char="»"/>
              <a:defRPr sz="1200">
                <a:solidFill>
                  <a:srgbClr val="002D62"/>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9pPr>
          </a:lstStyle>
          <a:p>
            <a:pPr algn="ctr" eaLnBrk="1" hangingPunct="1">
              <a:spcBef>
                <a:spcPct val="0"/>
              </a:spcBef>
              <a:buClrTx/>
              <a:buFontTx/>
              <a:buNone/>
            </a:pPr>
            <a:r>
              <a:rPr lang="en-US" altLang="en-US" sz="4000">
                <a:solidFill>
                  <a:srgbClr val="A6A6A6"/>
                </a:solidFill>
              </a:rPr>
              <a:t>=</a:t>
            </a:r>
          </a:p>
        </p:txBody>
      </p:sp>
      <p:sp>
        <p:nvSpPr>
          <p:cNvPr id="18" name="Rectangle 17"/>
          <p:cNvSpPr/>
          <p:nvPr/>
        </p:nvSpPr>
        <p:spPr>
          <a:xfrm>
            <a:off x="7059613" y="3305175"/>
            <a:ext cx="1746250" cy="1604963"/>
          </a:xfrm>
          <a:prstGeom prst="rect">
            <a:avLst/>
          </a:prstGeom>
          <a:noFill/>
          <a:ln>
            <a:noFill/>
            <a:prstDash val="dot"/>
          </a:ln>
          <a:effectLst/>
        </p:spPr>
        <p:style>
          <a:lnRef idx="1">
            <a:schemeClr val="accent1"/>
          </a:lnRef>
          <a:fillRef idx="3">
            <a:schemeClr val="accent1"/>
          </a:fillRef>
          <a:effectRef idx="2">
            <a:schemeClr val="accent1"/>
          </a:effectRef>
          <a:fontRef idx="minor">
            <a:schemeClr val="lt1"/>
          </a:fontRef>
        </p:style>
        <p:txBody>
          <a:bodyPr anchor="ctr"/>
          <a:lstStyle/>
          <a:p>
            <a:pPr algn="ctr">
              <a:spcBef>
                <a:spcPts val="1000"/>
              </a:spcBef>
              <a:defRPr/>
            </a:pPr>
            <a:r>
              <a:rPr lang="en-US" sz="1650" dirty="0">
                <a:solidFill>
                  <a:srgbClr val="CC6600"/>
                </a:solidFill>
                <a:latin typeface="Arial"/>
                <a:cs typeface="Arial"/>
              </a:rPr>
              <a:t>A medically </a:t>
            </a:r>
            <a:br>
              <a:rPr lang="en-US" sz="1650" dirty="0">
                <a:solidFill>
                  <a:srgbClr val="CC6600"/>
                </a:solidFill>
                <a:latin typeface="Arial"/>
                <a:cs typeface="Arial"/>
              </a:rPr>
            </a:br>
            <a:r>
              <a:rPr lang="en-US" sz="1650" dirty="0">
                <a:solidFill>
                  <a:srgbClr val="CC6600"/>
                </a:solidFill>
                <a:latin typeface="Arial"/>
                <a:cs typeface="Arial"/>
              </a:rPr>
              <a:t>and actuarially derived tool</a:t>
            </a:r>
          </a:p>
          <a:p>
            <a:pPr algn="ctr">
              <a:spcBef>
                <a:spcPts val="1000"/>
              </a:spcBef>
              <a:defRPr/>
            </a:pPr>
            <a:r>
              <a:rPr lang="en-US" sz="1600" b="1" dirty="0">
                <a:solidFill>
                  <a:srgbClr val="CC6600"/>
                </a:solidFill>
                <a:latin typeface="Arial"/>
                <a:cs typeface="Arial"/>
              </a:rPr>
              <a:t>15 years of development</a:t>
            </a:r>
          </a:p>
          <a:p>
            <a:pPr algn="ctr">
              <a:spcBef>
                <a:spcPts val="1000"/>
              </a:spcBef>
              <a:defRPr/>
            </a:pPr>
            <a:r>
              <a:rPr lang="en-US" sz="1600" b="1" dirty="0">
                <a:solidFill>
                  <a:srgbClr val="CC6600"/>
                </a:solidFill>
                <a:latin typeface="Arial"/>
                <a:cs typeface="Arial"/>
              </a:rPr>
              <a:t>75 million life years of data</a:t>
            </a:r>
          </a:p>
        </p:txBody>
      </p:sp>
      <p:grpSp>
        <p:nvGrpSpPr>
          <p:cNvPr id="4" name="Group 3"/>
          <p:cNvGrpSpPr>
            <a:grpSpLocks/>
          </p:cNvGrpSpPr>
          <p:nvPr/>
        </p:nvGrpSpPr>
        <p:grpSpPr bwMode="auto">
          <a:xfrm>
            <a:off x="320675" y="1538288"/>
            <a:ext cx="6491288" cy="1308100"/>
            <a:chOff x="320675" y="1538288"/>
            <a:chExt cx="6491288" cy="1308100"/>
          </a:xfrm>
        </p:grpSpPr>
        <p:sp>
          <p:nvSpPr>
            <p:cNvPr id="56332" name="TextBox 2"/>
            <p:cNvSpPr txBox="1">
              <a:spLocks noChangeArrowheads="1"/>
            </p:cNvSpPr>
            <p:nvPr/>
          </p:nvSpPr>
          <p:spPr bwMode="auto">
            <a:xfrm>
              <a:off x="1660525" y="1616075"/>
              <a:ext cx="5076825"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ts val="600"/>
                </a:spcAft>
                <a:defRPr/>
              </a:pPr>
              <a:r>
                <a:rPr lang="en-US" sz="2000" dirty="0" smtClean="0">
                  <a:solidFill>
                    <a:srgbClr val="002D62"/>
                  </a:solidFill>
                </a:rPr>
                <a:t>BOB</a:t>
              </a:r>
              <a:endParaRPr lang="en-US" sz="1450" dirty="0" smtClean="0">
                <a:solidFill>
                  <a:srgbClr val="002D62"/>
                </a:solidFill>
              </a:endParaRPr>
            </a:p>
            <a:p>
              <a:pPr eaLnBrk="1" hangingPunct="1">
                <a:defRPr/>
              </a:pPr>
              <a:r>
                <a:rPr lang="en-US" sz="1450" b="1" dirty="0" smtClean="0">
                  <a:solidFill>
                    <a:srgbClr val="002D62"/>
                  </a:solidFill>
                </a:rPr>
                <a:t>SEX:</a:t>
              </a:r>
              <a:r>
                <a:rPr lang="en-US" sz="1450" dirty="0" smtClean="0">
                  <a:solidFill>
                    <a:srgbClr val="002D62"/>
                  </a:solidFill>
                </a:rPr>
                <a:t> Male</a:t>
              </a:r>
              <a:endParaRPr lang="en-US" altLang="ja-JP" sz="1450" dirty="0" smtClean="0">
                <a:solidFill>
                  <a:srgbClr val="002D62"/>
                </a:solidFill>
              </a:endParaRPr>
            </a:p>
            <a:p>
              <a:pPr eaLnBrk="1" hangingPunct="1">
                <a:defRPr/>
              </a:pPr>
              <a:r>
                <a:rPr lang="en-US" sz="1450" b="1" dirty="0" smtClean="0">
                  <a:solidFill>
                    <a:srgbClr val="002D62"/>
                  </a:solidFill>
                </a:rPr>
                <a:t>AGE: </a:t>
              </a:r>
              <a:r>
                <a:rPr lang="en-US" sz="1450" dirty="0" smtClean="0">
                  <a:solidFill>
                    <a:srgbClr val="002D62"/>
                  </a:solidFill>
                </a:rPr>
                <a:t>43</a:t>
              </a:r>
            </a:p>
            <a:p>
              <a:pPr eaLnBrk="1" hangingPunct="1">
                <a:defRPr/>
              </a:pPr>
              <a:r>
                <a:rPr lang="en-US" sz="1450" b="1" dirty="0" smtClean="0">
                  <a:solidFill>
                    <a:srgbClr val="002D62"/>
                  </a:solidFill>
                </a:rPr>
                <a:t>RISK FACTORS: </a:t>
              </a:r>
              <a:r>
                <a:rPr lang="en-US" sz="1450" dirty="0" smtClean="0">
                  <a:solidFill>
                    <a:srgbClr val="002D62"/>
                  </a:solidFill>
                </a:rPr>
                <a:t>Overweight, smoker, elevated cholesterol</a:t>
              </a:r>
            </a:p>
          </p:txBody>
        </p:sp>
        <p:sp>
          <p:nvSpPr>
            <p:cNvPr id="23" name="Rectangle 22"/>
            <p:cNvSpPr/>
            <p:nvPr/>
          </p:nvSpPr>
          <p:spPr bwMode="auto">
            <a:xfrm>
              <a:off x="320675" y="1538288"/>
              <a:ext cx="6491288" cy="1308100"/>
            </a:xfrm>
            <a:prstGeom prst="rect">
              <a:avLst/>
            </a:prstGeom>
            <a:noFill/>
            <a:ln>
              <a:solidFill>
                <a:schemeClr val="bg1">
                  <a:lumMod val="65000"/>
                </a:schemeClr>
              </a:solidFill>
              <a:prstDash val="dot"/>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50" dirty="0">
                <a:solidFill>
                  <a:srgbClr val="A6A6A6"/>
                </a:solidFill>
                <a:latin typeface="Arial"/>
                <a:cs typeface="Arial"/>
              </a:endParaRPr>
            </a:p>
          </p:txBody>
        </p:sp>
        <p:cxnSp>
          <p:nvCxnSpPr>
            <p:cNvPr id="16" name="Straight Connector 15"/>
            <p:cNvCxnSpPr/>
            <p:nvPr/>
          </p:nvCxnSpPr>
          <p:spPr bwMode="auto">
            <a:xfrm>
              <a:off x="1755775" y="2000250"/>
              <a:ext cx="4848225" cy="0"/>
            </a:xfrm>
            <a:prstGeom prst="line">
              <a:avLst/>
            </a:prstGeom>
            <a:ln w="6350" cmpd="sng"/>
            <a:effectLst/>
          </p:spPr>
          <p:style>
            <a:lnRef idx="2">
              <a:schemeClr val="accent1"/>
            </a:lnRef>
            <a:fillRef idx="0">
              <a:schemeClr val="accent1"/>
            </a:fillRef>
            <a:effectRef idx="1">
              <a:schemeClr val="accent1"/>
            </a:effectRef>
            <a:fontRef idx="minor">
              <a:schemeClr val="tx1"/>
            </a:fontRef>
          </p:style>
        </p:cxnSp>
        <p:pic>
          <p:nvPicPr>
            <p:cNvPr id="25613" name="Picture 2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752" y="1636748"/>
              <a:ext cx="1111941" cy="1111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3266256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up)">
                                      <p:cBhvr>
                                        <p:cTn id="20" dur="500"/>
                                        <p:tgtEl>
                                          <p:spTgt spid="1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1"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up)">
                                      <p:cBhvr>
                                        <p:cTn id="28" dur="500"/>
                                        <p:tgtEl>
                                          <p:spTgt spid="12"/>
                                        </p:tgtEl>
                                      </p:cBhvr>
                                    </p:animEffect>
                                  </p:childTnLst>
                                </p:cTn>
                              </p:par>
                            </p:childTnLst>
                          </p:cTn>
                        </p:par>
                        <p:par>
                          <p:cTn id="29" fill="hold" nodeType="afterGroup">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06388" y="1622425"/>
            <a:ext cx="3052762" cy="3725863"/>
          </a:xfrm>
          <a:prstGeom prst="rect">
            <a:avLst/>
          </a:prstGeom>
          <a:noFill/>
          <a:ln>
            <a:solidFill>
              <a:schemeClr val="bg1">
                <a:lumMod val="65000"/>
              </a:schemeClr>
            </a:solidFill>
            <a:prstDash val="dot"/>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p:txBody>
          <a:bodyPr/>
          <a:lstStyle/>
          <a:p>
            <a:pPr>
              <a:defRPr/>
            </a:pPr>
            <a:r>
              <a:rPr lang="en-US" dirty="0">
                <a:ea typeface="MS PGothic" pitchFamily="34" charset="-128"/>
              </a:rPr>
              <a:t>Second </a:t>
            </a:r>
            <a:r>
              <a:rPr lang="en-US" dirty="0" smtClean="0">
                <a:ea typeface="MS PGothic" pitchFamily="34" charset="-128"/>
              </a:rPr>
              <a:t>Tool </a:t>
            </a:r>
            <a:r>
              <a:rPr lang="en-US" dirty="0">
                <a:ea typeface="MS PGothic" pitchFamily="34" charset="-128"/>
              </a:rPr>
              <a:t>of Engagement </a:t>
            </a:r>
            <a:br>
              <a:rPr lang="en-US" dirty="0">
                <a:ea typeface="MS PGothic" pitchFamily="34" charset="-128"/>
              </a:rPr>
            </a:br>
            <a:r>
              <a:rPr lang="en-US" sz="1900" i="1" dirty="0">
                <a:solidFill>
                  <a:schemeClr val="accent2"/>
                </a:solidFill>
              </a:rPr>
              <a:t>Vitality Status</a:t>
            </a:r>
          </a:p>
        </p:txBody>
      </p:sp>
      <p:sp>
        <p:nvSpPr>
          <p:cNvPr id="22531" name="Content Placeholder 2"/>
          <p:cNvSpPr>
            <a:spLocks noGrp="1"/>
          </p:cNvSpPr>
          <p:nvPr>
            <p:ph idx="1"/>
          </p:nvPr>
        </p:nvSpPr>
        <p:spPr>
          <a:xfrm>
            <a:off x="409575" y="1797050"/>
            <a:ext cx="2846388" cy="3006725"/>
          </a:xfrm>
        </p:spPr>
        <p:txBody>
          <a:bodyPr/>
          <a:lstStyle/>
          <a:p>
            <a:pPr marL="0" indent="0" algn="ctr">
              <a:lnSpc>
                <a:spcPct val="120000"/>
              </a:lnSpc>
              <a:buFontTx/>
              <a:buNone/>
              <a:defRPr/>
            </a:pPr>
            <a:r>
              <a:rPr lang="en-US" altLang="en-US" sz="2400" dirty="0" smtClean="0">
                <a:solidFill>
                  <a:srgbClr val="CC6600"/>
                </a:solidFill>
                <a:ea typeface="MS PGothic" pitchFamily="34" charset="-128"/>
              </a:rPr>
              <a:t>Engagement </a:t>
            </a:r>
            <a:br>
              <a:rPr lang="en-US" altLang="en-US" sz="2400" dirty="0" smtClean="0">
                <a:solidFill>
                  <a:srgbClr val="CC6600"/>
                </a:solidFill>
                <a:ea typeface="MS PGothic" pitchFamily="34" charset="-128"/>
              </a:rPr>
            </a:br>
            <a:r>
              <a:rPr lang="en-US" altLang="en-US" sz="2400" dirty="0" smtClean="0">
                <a:solidFill>
                  <a:srgbClr val="CC6600"/>
                </a:solidFill>
                <a:ea typeface="MS PGothic" pitchFamily="34" charset="-128"/>
              </a:rPr>
              <a:t>drives healthy behavior leading </a:t>
            </a:r>
            <a:br>
              <a:rPr lang="en-US" altLang="en-US" sz="2400" dirty="0" smtClean="0">
                <a:solidFill>
                  <a:srgbClr val="CC6600"/>
                </a:solidFill>
                <a:ea typeface="MS PGothic" pitchFamily="34" charset="-128"/>
              </a:rPr>
            </a:br>
            <a:r>
              <a:rPr lang="en-US" altLang="en-US" sz="2400" dirty="0" smtClean="0">
                <a:solidFill>
                  <a:srgbClr val="CC6600"/>
                </a:solidFill>
                <a:ea typeface="MS PGothic" pitchFamily="34" charset="-128"/>
              </a:rPr>
              <a:t>to higher status levels, savings </a:t>
            </a:r>
            <a:br>
              <a:rPr lang="en-US" altLang="en-US" sz="2400" dirty="0" smtClean="0">
                <a:solidFill>
                  <a:srgbClr val="CC6600"/>
                </a:solidFill>
                <a:ea typeface="MS PGothic" pitchFamily="34" charset="-128"/>
              </a:rPr>
            </a:br>
            <a:r>
              <a:rPr lang="en-US" altLang="en-US" sz="2400" dirty="0" smtClean="0">
                <a:solidFill>
                  <a:srgbClr val="CC6600"/>
                </a:solidFill>
                <a:ea typeface="MS PGothic" pitchFamily="34" charset="-128"/>
              </a:rPr>
              <a:t>and rewards!</a:t>
            </a:r>
            <a:endParaRPr lang="en-US" altLang="en-US" sz="2400" dirty="0">
              <a:solidFill>
                <a:srgbClr val="CC6600"/>
              </a:solidFill>
              <a:ea typeface="MS PGothic" pitchFamily="34" charset="-128"/>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70325" y="1622425"/>
            <a:ext cx="478472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43518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pPr>
              <a:defRPr/>
            </a:pPr>
            <a:r>
              <a:rPr lang="en-US" altLang="en-US" dirty="0">
                <a:ea typeface="MS PGothic" pitchFamily="34" charset="-128"/>
              </a:rPr>
              <a:t>Third </a:t>
            </a:r>
            <a:r>
              <a:rPr lang="en-US" altLang="en-US" dirty="0" smtClean="0">
                <a:ea typeface="MS PGothic" pitchFamily="34" charset="-128"/>
              </a:rPr>
              <a:t>Tool </a:t>
            </a:r>
            <a:r>
              <a:rPr lang="en-US" altLang="en-US" dirty="0">
                <a:ea typeface="MS PGothic" pitchFamily="34" charset="-128"/>
              </a:rPr>
              <a:t>of Engagement</a:t>
            </a:r>
            <a:br>
              <a:rPr lang="en-US" altLang="en-US" dirty="0">
                <a:ea typeface="MS PGothic" pitchFamily="34" charset="-128"/>
              </a:rPr>
            </a:br>
            <a:r>
              <a:rPr lang="en-US" altLang="en-US" sz="1900" i="1" dirty="0">
                <a:solidFill>
                  <a:schemeClr val="accent2"/>
                </a:solidFill>
              </a:rPr>
              <a:t>Rewards</a:t>
            </a:r>
          </a:p>
        </p:txBody>
      </p:sp>
      <p:sp>
        <p:nvSpPr>
          <p:cNvPr id="30" name="TextBox 29"/>
          <p:cNvSpPr txBox="1">
            <a:spLocks noChangeArrowheads="1"/>
          </p:cNvSpPr>
          <p:nvPr/>
        </p:nvSpPr>
        <p:spPr bwMode="auto">
          <a:xfrm>
            <a:off x="477838" y="5880100"/>
            <a:ext cx="80899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800"/>
              </a:spcBef>
              <a:buClr>
                <a:srgbClr val="35587F"/>
              </a:buClr>
              <a:buChar char="•"/>
              <a:defRPr sz="2000">
                <a:solidFill>
                  <a:srgbClr val="002D62"/>
                </a:solidFill>
                <a:latin typeface="Arial" pitchFamily="34" charset="0"/>
                <a:ea typeface="ＭＳ Ｐゴシック" pitchFamily="34" charset="-128"/>
                <a:cs typeface="Arial" pitchFamily="34" charset="0"/>
              </a:defRPr>
            </a:lvl1pPr>
            <a:lvl2pPr marL="742950" indent="-285750" eaLnBrk="0" hangingPunct="0">
              <a:spcBef>
                <a:spcPct val="20000"/>
              </a:spcBef>
              <a:buClr>
                <a:srgbClr val="35587F"/>
              </a:buClr>
              <a:buChar char="–"/>
              <a:defRPr>
                <a:solidFill>
                  <a:srgbClr val="002D62"/>
                </a:solidFill>
                <a:latin typeface="Arial" pitchFamily="34" charset="0"/>
                <a:ea typeface="ＭＳ Ｐゴシック" pitchFamily="34" charset="-128"/>
                <a:cs typeface="Arial" pitchFamily="34" charset="0"/>
              </a:defRPr>
            </a:lvl2pPr>
            <a:lvl3pPr marL="1143000" indent="-228600" eaLnBrk="0" hangingPunct="0">
              <a:spcBef>
                <a:spcPct val="20000"/>
              </a:spcBef>
              <a:buClr>
                <a:srgbClr val="35587F"/>
              </a:buClr>
              <a:buChar char="•"/>
              <a:defRPr sz="1600">
                <a:solidFill>
                  <a:srgbClr val="002D62"/>
                </a:solidFill>
                <a:latin typeface="Arial" pitchFamily="34" charset="0"/>
                <a:ea typeface="ＭＳ Ｐゴシック" pitchFamily="34" charset="-128"/>
                <a:cs typeface="Arial" pitchFamily="34" charset="0"/>
              </a:defRPr>
            </a:lvl3pPr>
            <a:lvl4pPr marL="1600200" indent="-228600" eaLnBrk="0" hangingPunct="0">
              <a:spcBef>
                <a:spcPct val="20000"/>
              </a:spcBef>
              <a:buClr>
                <a:srgbClr val="35587F"/>
              </a:buClr>
              <a:buChar char="–"/>
              <a:defRPr sz="1400">
                <a:solidFill>
                  <a:srgbClr val="002D62"/>
                </a:solidFill>
                <a:latin typeface="Arial" pitchFamily="34" charset="0"/>
                <a:ea typeface="ＭＳ Ｐゴシック" pitchFamily="34" charset="-128"/>
                <a:cs typeface="Arial" pitchFamily="34" charset="0"/>
              </a:defRPr>
            </a:lvl4pPr>
            <a:lvl5pPr marL="2057400" indent="-228600" eaLnBrk="0" hangingPunct="0">
              <a:spcBef>
                <a:spcPct val="20000"/>
              </a:spcBef>
              <a:buClr>
                <a:srgbClr val="35587F"/>
              </a:buClr>
              <a:buChar char="»"/>
              <a:defRPr sz="1200">
                <a:solidFill>
                  <a:srgbClr val="002D62"/>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9pPr>
          </a:lstStyle>
          <a:p>
            <a:pPr algn="ctr" eaLnBrk="1" hangingPunct="1">
              <a:spcBef>
                <a:spcPct val="0"/>
              </a:spcBef>
              <a:buClrTx/>
              <a:buFontTx/>
              <a:buNone/>
            </a:pPr>
            <a:r>
              <a:rPr lang="en-US" altLang="en-US" sz="1700" b="1" i="1">
                <a:solidFill>
                  <a:srgbClr val="FF8000"/>
                </a:solidFill>
                <a:latin typeface="Verdana" pitchFamily="34" charset="0"/>
              </a:rPr>
              <a:t>New rewards and discounts will continuously be added!</a:t>
            </a:r>
          </a:p>
        </p:txBody>
      </p:sp>
      <p:grpSp>
        <p:nvGrpSpPr>
          <p:cNvPr id="31" name="Group 30"/>
          <p:cNvGrpSpPr>
            <a:grpSpLocks/>
          </p:cNvGrpSpPr>
          <p:nvPr/>
        </p:nvGrpSpPr>
        <p:grpSpPr bwMode="auto">
          <a:xfrm>
            <a:off x="4803785" y="4684713"/>
            <a:ext cx="3536940" cy="914400"/>
            <a:chOff x="406185" y="4575633"/>
            <a:chExt cx="3536863" cy="914400"/>
          </a:xfrm>
        </p:grpSpPr>
        <p:pic>
          <p:nvPicPr>
            <p:cNvPr id="27671"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06185" y="4575633"/>
              <a:ext cx="91438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72" name="Rectangle 38"/>
            <p:cNvSpPr>
              <a:spLocks noChangeArrowheads="1"/>
            </p:cNvSpPr>
            <p:nvPr/>
          </p:nvSpPr>
          <p:spPr bwMode="auto">
            <a:xfrm>
              <a:off x="1447097" y="4886639"/>
              <a:ext cx="249595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800"/>
                </a:spcBef>
                <a:buClr>
                  <a:srgbClr val="35587F"/>
                </a:buClr>
                <a:buChar char="•"/>
                <a:defRPr sz="2000">
                  <a:solidFill>
                    <a:srgbClr val="002D62"/>
                  </a:solidFill>
                  <a:latin typeface="Arial" pitchFamily="34" charset="0"/>
                  <a:ea typeface="ＭＳ Ｐゴシック" pitchFamily="34" charset="-128"/>
                  <a:cs typeface="Arial" pitchFamily="34" charset="0"/>
                </a:defRPr>
              </a:lvl1pPr>
              <a:lvl2pPr marL="742950" indent="-285750" eaLnBrk="0" hangingPunct="0">
                <a:spcBef>
                  <a:spcPct val="20000"/>
                </a:spcBef>
                <a:buClr>
                  <a:srgbClr val="35587F"/>
                </a:buClr>
                <a:buChar char="–"/>
                <a:defRPr>
                  <a:solidFill>
                    <a:srgbClr val="002D62"/>
                  </a:solidFill>
                  <a:latin typeface="Arial" pitchFamily="34" charset="0"/>
                  <a:ea typeface="ＭＳ Ｐゴシック" pitchFamily="34" charset="-128"/>
                  <a:cs typeface="Arial" pitchFamily="34" charset="0"/>
                </a:defRPr>
              </a:lvl2pPr>
              <a:lvl3pPr marL="1143000" indent="-228600" eaLnBrk="0" hangingPunct="0">
                <a:spcBef>
                  <a:spcPct val="20000"/>
                </a:spcBef>
                <a:buClr>
                  <a:srgbClr val="35587F"/>
                </a:buClr>
                <a:buChar char="•"/>
                <a:defRPr sz="1600">
                  <a:solidFill>
                    <a:srgbClr val="002D62"/>
                  </a:solidFill>
                  <a:latin typeface="Arial" pitchFamily="34" charset="0"/>
                  <a:ea typeface="ＭＳ Ｐゴシック" pitchFamily="34" charset="-128"/>
                  <a:cs typeface="Arial" pitchFamily="34" charset="0"/>
                </a:defRPr>
              </a:lvl3pPr>
              <a:lvl4pPr marL="1600200" indent="-228600" eaLnBrk="0" hangingPunct="0">
                <a:spcBef>
                  <a:spcPct val="20000"/>
                </a:spcBef>
                <a:buClr>
                  <a:srgbClr val="35587F"/>
                </a:buClr>
                <a:buChar char="–"/>
                <a:defRPr sz="1400">
                  <a:solidFill>
                    <a:srgbClr val="002D62"/>
                  </a:solidFill>
                  <a:latin typeface="Arial" pitchFamily="34" charset="0"/>
                  <a:ea typeface="ＭＳ Ｐゴシック" pitchFamily="34" charset="-128"/>
                  <a:cs typeface="Arial" pitchFamily="34" charset="0"/>
                </a:defRPr>
              </a:lvl4pPr>
              <a:lvl5pPr marL="2057400" indent="-228600" eaLnBrk="0" hangingPunct="0">
                <a:spcBef>
                  <a:spcPct val="20000"/>
                </a:spcBef>
                <a:buClr>
                  <a:srgbClr val="35587F"/>
                </a:buClr>
                <a:buChar char="»"/>
                <a:defRPr sz="1200">
                  <a:solidFill>
                    <a:srgbClr val="002D62"/>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9pPr>
            </a:lstStyle>
            <a:p>
              <a:pPr eaLnBrk="1" hangingPunct="1">
                <a:spcBef>
                  <a:spcPct val="0"/>
                </a:spcBef>
                <a:buClrTx/>
                <a:buFontTx/>
                <a:buNone/>
              </a:pPr>
              <a:r>
                <a:rPr lang="en-US" altLang="en-US" sz="1300" b="1">
                  <a:solidFill>
                    <a:schemeClr val="tx1"/>
                  </a:solidFill>
                </a:rPr>
                <a:t>FREE HEALTH CHECK</a:t>
              </a:r>
            </a:p>
          </p:txBody>
        </p:sp>
      </p:grpSp>
      <p:grpSp>
        <p:nvGrpSpPr>
          <p:cNvPr id="21" name="Group 20"/>
          <p:cNvGrpSpPr>
            <a:grpSpLocks/>
          </p:cNvGrpSpPr>
          <p:nvPr/>
        </p:nvGrpSpPr>
        <p:grpSpPr bwMode="auto">
          <a:xfrm>
            <a:off x="4803775" y="1452260"/>
            <a:ext cx="3536950" cy="914400"/>
            <a:chOff x="406175" y="1358300"/>
            <a:chExt cx="3536873" cy="914400"/>
          </a:xfrm>
        </p:grpSpPr>
        <p:pic>
          <p:nvPicPr>
            <p:cNvPr id="2766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6175" y="13583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70" name="Rectangle 10"/>
            <p:cNvSpPr>
              <a:spLocks noChangeArrowheads="1"/>
            </p:cNvSpPr>
            <p:nvPr/>
          </p:nvSpPr>
          <p:spPr bwMode="auto">
            <a:xfrm>
              <a:off x="1447097" y="1669306"/>
              <a:ext cx="249595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800"/>
                </a:spcBef>
                <a:buClr>
                  <a:srgbClr val="35587F"/>
                </a:buClr>
                <a:buChar char="•"/>
                <a:defRPr sz="2000">
                  <a:solidFill>
                    <a:srgbClr val="002D62"/>
                  </a:solidFill>
                  <a:latin typeface="Arial" pitchFamily="34" charset="0"/>
                  <a:ea typeface="ＭＳ Ｐゴシック" pitchFamily="34" charset="-128"/>
                  <a:cs typeface="Arial" pitchFamily="34" charset="0"/>
                </a:defRPr>
              </a:lvl1pPr>
              <a:lvl2pPr marL="742950" indent="-285750" eaLnBrk="0" hangingPunct="0">
                <a:spcBef>
                  <a:spcPct val="20000"/>
                </a:spcBef>
                <a:buClr>
                  <a:srgbClr val="35587F"/>
                </a:buClr>
                <a:buChar char="–"/>
                <a:defRPr>
                  <a:solidFill>
                    <a:srgbClr val="002D62"/>
                  </a:solidFill>
                  <a:latin typeface="Arial" pitchFamily="34" charset="0"/>
                  <a:ea typeface="ＭＳ Ｐゴシック" pitchFamily="34" charset="-128"/>
                  <a:cs typeface="Arial" pitchFamily="34" charset="0"/>
                </a:defRPr>
              </a:lvl2pPr>
              <a:lvl3pPr marL="1143000" indent="-228600" eaLnBrk="0" hangingPunct="0">
                <a:spcBef>
                  <a:spcPct val="20000"/>
                </a:spcBef>
                <a:buClr>
                  <a:srgbClr val="35587F"/>
                </a:buClr>
                <a:buChar char="•"/>
                <a:defRPr sz="1600">
                  <a:solidFill>
                    <a:srgbClr val="002D62"/>
                  </a:solidFill>
                  <a:latin typeface="Arial" pitchFamily="34" charset="0"/>
                  <a:ea typeface="ＭＳ Ｐゴシック" pitchFamily="34" charset="-128"/>
                  <a:cs typeface="Arial" pitchFamily="34" charset="0"/>
                </a:defRPr>
              </a:lvl3pPr>
              <a:lvl4pPr marL="1600200" indent="-228600" eaLnBrk="0" hangingPunct="0">
                <a:spcBef>
                  <a:spcPct val="20000"/>
                </a:spcBef>
                <a:buClr>
                  <a:srgbClr val="35587F"/>
                </a:buClr>
                <a:buChar char="–"/>
                <a:defRPr sz="1400">
                  <a:solidFill>
                    <a:srgbClr val="002D62"/>
                  </a:solidFill>
                  <a:latin typeface="Arial" pitchFamily="34" charset="0"/>
                  <a:ea typeface="ＭＳ Ｐゴシック" pitchFamily="34" charset="-128"/>
                  <a:cs typeface="Arial" pitchFamily="34" charset="0"/>
                </a:defRPr>
              </a:lvl4pPr>
              <a:lvl5pPr marL="2057400" indent="-228600" eaLnBrk="0" hangingPunct="0">
                <a:spcBef>
                  <a:spcPct val="20000"/>
                </a:spcBef>
                <a:buClr>
                  <a:srgbClr val="35587F"/>
                </a:buClr>
                <a:buChar char="»"/>
                <a:defRPr sz="1200">
                  <a:solidFill>
                    <a:srgbClr val="002D62"/>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9pPr>
            </a:lstStyle>
            <a:p>
              <a:pPr eaLnBrk="1" hangingPunct="1">
                <a:spcBef>
                  <a:spcPct val="0"/>
                </a:spcBef>
                <a:buClrTx/>
                <a:buFontTx/>
                <a:buNone/>
              </a:pPr>
              <a:r>
                <a:rPr lang="en-US" altLang="en-US" sz="1300" b="1">
                  <a:solidFill>
                    <a:schemeClr val="tx1"/>
                  </a:solidFill>
                </a:rPr>
                <a:t>FREE FITBIT</a:t>
              </a:r>
              <a:r>
                <a:rPr lang="en-US" altLang="en-US" sz="1300" b="1" baseline="30000">
                  <a:solidFill>
                    <a:schemeClr val="tx1"/>
                  </a:solidFill>
                </a:rPr>
                <a:t>®</a:t>
              </a:r>
              <a:r>
                <a:rPr lang="en-US" altLang="en-US" sz="1300" b="1">
                  <a:solidFill>
                    <a:schemeClr val="tx1"/>
                  </a:solidFill>
                </a:rPr>
                <a:t> DEVICE</a:t>
              </a:r>
            </a:p>
          </p:txBody>
        </p:sp>
      </p:grpSp>
      <p:grpSp>
        <p:nvGrpSpPr>
          <p:cNvPr id="23552" name="Group 23551"/>
          <p:cNvGrpSpPr>
            <a:grpSpLocks/>
          </p:cNvGrpSpPr>
          <p:nvPr/>
        </p:nvGrpSpPr>
        <p:grpSpPr bwMode="auto">
          <a:xfrm>
            <a:off x="4803775" y="2540000"/>
            <a:ext cx="3532188" cy="914400"/>
            <a:chOff x="4804363" y="1358300"/>
            <a:chExt cx="3531675" cy="914400"/>
          </a:xfrm>
        </p:grpSpPr>
        <p:pic>
          <p:nvPicPr>
            <p:cNvPr id="27667"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04363" y="13583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8" name="Rectangle 39"/>
            <p:cNvSpPr>
              <a:spLocks noChangeArrowheads="1"/>
            </p:cNvSpPr>
            <p:nvPr/>
          </p:nvSpPr>
          <p:spPr bwMode="auto">
            <a:xfrm>
              <a:off x="5840087" y="1669306"/>
              <a:ext cx="249595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800"/>
                </a:spcBef>
                <a:buClr>
                  <a:srgbClr val="35587F"/>
                </a:buClr>
                <a:buChar char="•"/>
                <a:defRPr sz="2000">
                  <a:solidFill>
                    <a:srgbClr val="002D62"/>
                  </a:solidFill>
                  <a:latin typeface="Arial" pitchFamily="34" charset="0"/>
                  <a:ea typeface="ＭＳ Ｐゴシック" pitchFamily="34" charset="-128"/>
                  <a:cs typeface="Arial" pitchFamily="34" charset="0"/>
                </a:defRPr>
              </a:lvl1pPr>
              <a:lvl2pPr marL="742950" indent="-285750" eaLnBrk="0" hangingPunct="0">
                <a:spcBef>
                  <a:spcPct val="20000"/>
                </a:spcBef>
                <a:buClr>
                  <a:srgbClr val="35587F"/>
                </a:buClr>
                <a:buChar char="–"/>
                <a:defRPr>
                  <a:solidFill>
                    <a:srgbClr val="002D62"/>
                  </a:solidFill>
                  <a:latin typeface="Arial" pitchFamily="34" charset="0"/>
                  <a:ea typeface="ＭＳ Ｐゴシック" pitchFamily="34" charset="-128"/>
                  <a:cs typeface="Arial" pitchFamily="34" charset="0"/>
                </a:defRPr>
              </a:lvl2pPr>
              <a:lvl3pPr marL="1143000" indent="-228600" eaLnBrk="0" hangingPunct="0">
                <a:spcBef>
                  <a:spcPct val="20000"/>
                </a:spcBef>
                <a:buClr>
                  <a:srgbClr val="35587F"/>
                </a:buClr>
                <a:buChar char="•"/>
                <a:defRPr sz="1600">
                  <a:solidFill>
                    <a:srgbClr val="002D62"/>
                  </a:solidFill>
                  <a:latin typeface="Arial" pitchFamily="34" charset="0"/>
                  <a:ea typeface="ＭＳ Ｐゴシック" pitchFamily="34" charset="-128"/>
                  <a:cs typeface="Arial" pitchFamily="34" charset="0"/>
                </a:defRPr>
              </a:lvl3pPr>
              <a:lvl4pPr marL="1600200" indent="-228600" eaLnBrk="0" hangingPunct="0">
                <a:spcBef>
                  <a:spcPct val="20000"/>
                </a:spcBef>
                <a:buClr>
                  <a:srgbClr val="35587F"/>
                </a:buClr>
                <a:buChar char="–"/>
                <a:defRPr sz="1400">
                  <a:solidFill>
                    <a:srgbClr val="002D62"/>
                  </a:solidFill>
                  <a:latin typeface="Arial" pitchFamily="34" charset="0"/>
                  <a:ea typeface="ＭＳ Ｐゴシック" pitchFamily="34" charset="-128"/>
                  <a:cs typeface="Arial" pitchFamily="34" charset="0"/>
                </a:defRPr>
              </a:lvl4pPr>
              <a:lvl5pPr marL="2057400" indent="-228600" eaLnBrk="0" hangingPunct="0">
                <a:spcBef>
                  <a:spcPct val="20000"/>
                </a:spcBef>
                <a:buClr>
                  <a:srgbClr val="35587F"/>
                </a:buClr>
                <a:buChar char="»"/>
                <a:defRPr sz="1200">
                  <a:solidFill>
                    <a:srgbClr val="002D62"/>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9pPr>
            </a:lstStyle>
            <a:p>
              <a:pPr eaLnBrk="1" hangingPunct="1">
                <a:spcBef>
                  <a:spcPct val="0"/>
                </a:spcBef>
                <a:buClrTx/>
                <a:buFontTx/>
                <a:buNone/>
              </a:pPr>
              <a:r>
                <a:rPr lang="en-US" altLang="en-US" sz="1300" b="1">
                  <a:solidFill>
                    <a:schemeClr val="tx1"/>
                  </a:solidFill>
                </a:rPr>
                <a:t>HALF-PRICE HOTEL NIGHTS</a:t>
              </a:r>
            </a:p>
          </p:txBody>
        </p:sp>
      </p:grpSp>
      <p:grpSp>
        <p:nvGrpSpPr>
          <p:cNvPr id="24" name="Group 23"/>
          <p:cNvGrpSpPr>
            <a:grpSpLocks/>
          </p:cNvGrpSpPr>
          <p:nvPr/>
        </p:nvGrpSpPr>
        <p:grpSpPr bwMode="auto">
          <a:xfrm>
            <a:off x="406400" y="2540000"/>
            <a:ext cx="4056063" cy="914400"/>
            <a:chOff x="406175" y="2430744"/>
            <a:chExt cx="4056968" cy="914400"/>
          </a:xfrm>
        </p:grpSpPr>
        <p:pic>
          <p:nvPicPr>
            <p:cNvPr id="27665"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06175" y="2430744"/>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6" name="Rectangle 36"/>
            <p:cNvSpPr>
              <a:spLocks noChangeArrowheads="1"/>
            </p:cNvSpPr>
            <p:nvPr/>
          </p:nvSpPr>
          <p:spPr bwMode="auto">
            <a:xfrm>
              <a:off x="1447097" y="2641723"/>
              <a:ext cx="301604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800"/>
                </a:spcBef>
                <a:buClr>
                  <a:srgbClr val="35587F"/>
                </a:buClr>
                <a:buChar char="•"/>
                <a:defRPr sz="2000">
                  <a:solidFill>
                    <a:srgbClr val="002D62"/>
                  </a:solidFill>
                  <a:latin typeface="Arial" pitchFamily="34" charset="0"/>
                  <a:ea typeface="ＭＳ Ｐゴシック" pitchFamily="34" charset="-128"/>
                  <a:cs typeface="Arial" pitchFamily="34" charset="0"/>
                </a:defRPr>
              </a:lvl1pPr>
              <a:lvl2pPr marL="742950" indent="-285750" eaLnBrk="0" hangingPunct="0">
                <a:spcBef>
                  <a:spcPct val="20000"/>
                </a:spcBef>
                <a:buClr>
                  <a:srgbClr val="35587F"/>
                </a:buClr>
                <a:buChar char="–"/>
                <a:defRPr>
                  <a:solidFill>
                    <a:srgbClr val="002D62"/>
                  </a:solidFill>
                  <a:latin typeface="Arial" pitchFamily="34" charset="0"/>
                  <a:ea typeface="ＭＳ Ｐゴシック" pitchFamily="34" charset="-128"/>
                  <a:cs typeface="Arial" pitchFamily="34" charset="0"/>
                </a:defRPr>
              </a:lvl2pPr>
              <a:lvl3pPr marL="1143000" indent="-228600" eaLnBrk="0" hangingPunct="0">
                <a:spcBef>
                  <a:spcPct val="20000"/>
                </a:spcBef>
                <a:buClr>
                  <a:srgbClr val="35587F"/>
                </a:buClr>
                <a:buChar char="•"/>
                <a:defRPr sz="1600">
                  <a:solidFill>
                    <a:srgbClr val="002D62"/>
                  </a:solidFill>
                  <a:latin typeface="Arial" pitchFamily="34" charset="0"/>
                  <a:ea typeface="ＭＳ Ｐゴシック" pitchFamily="34" charset="-128"/>
                  <a:cs typeface="Arial" pitchFamily="34" charset="0"/>
                </a:defRPr>
              </a:lvl3pPr>
              <a:lvl4pPr marL="1600200" indent="-228600" eaLnBrk="0" hangingPunct="0">
                <a:spcBef>
                  <a:spcPct val="20000"/>
                </a:spcBef>
                <a:buClr>
                  <a:srgbClr val="35587F"/>
                </a:buClr>
                <a:buChar char="–"/>
                <a:defRPr sz="1400">
                  <a:solidFill>
                    <a:srgbClr val="002D62"/>
                  </a:solidFill>
                  <a:latin typeface="Arial" pitchFamily="34" charset="0"/>
                  <a:ea typeface="ＭＳ Ｐゴシック" pitchFamily="34" charset="-128"/>
                  <a:cs typeface="Arial" pitchFamily="34" charset="0"/>
                </a:defRPr>
              </a:lvl4pPr>
              <a:lvl5pPr marL="2057400" indent="-228600" eaLnBrk="0" hangingPunct="0">
                <a:spcBef>
                  <a:spcPct val="20000"/>
                </a:spcBef>
                <a:buClr>
                  <a:srgbClr val="35587F"/>
                </a:buClr>
                <a:buChar char="»"/>
                <a:defRPr sz="1200">
                  <a:solidFill>
                    <a:srgbClr val="002D62"/>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9pPr>
            </a:lstStyle>
            <a:p>
              <a:pPr eaLnBrk="1" hangingPunct="1">
                <a:spcBef>
                  <a:spcPct val="0"/>
                </a:spcBef>
                <a:buClrTx/>
                <a:buFontTx/>
                <a:buNone/>
              </a:pPr>
              <a:r>
                <a:rPr lang="en-US" altLang="en-US" sz="1300" b="1" dirty="0">
                  <a:solidFill>
                    <a:schemeClr val="tx1"/>
                  </a:solidFill>
                </a:rPr>
                <a:t>WEARABLE DEVICE </a:t>
              </a:r>
              <a:br>
                <a:rPr lang="en-US" altLang="en-US" sz="1300" b="1" dirty="0">
                  <a:solidFill>
                    <a:schemeClr val="tx1"/>
                  </a:solidFill>
                </a:rPr>
              </a:br>
              <a:r>
                <a:rPr lang="en-US" altLang="en-US" sz="1300" b="1" dirty="0">
                  <a:solidFill>
                    <a:schemeClr val="tx1"/>
                  </a:solidFill>
                </a:rPr>
                <a:t>DISCOUNTS</a:t>
              </a:r>
            </a:p>
          </p:txBody>
        </p:sp>
      </p:grpSp>
      <p:grpSp>
        <p:nvGrpSpPr>
          <p:cNvPr id="23553" name="Group 23552"/>
          <p:cNvGrpSpPr>
            <a:grpSpLocks/>
          </p:cNvGrpSpPr>
          <p:nvPr/>
        </p:nvGrpSpPr>
        <p:grpSpPr bwMode="auto">
          <a:xfrm>
            <a:off x="361960" y="3600307"/>
            <a:ext cx="4052888" cy="914400"/>
            <a:chOff x="4804363" y="2430744"/>
            <a:chExt cx="4051770" cy="914400"/>
          </a:xfrm>
        </p:grpSpPr>
        <p:pic>
          <p:nvPicPr>
            <p:cNvPr id="27663"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804363" y="2430744"/>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4" name="Rectangle 40"/>
            <p:cNvSpPr>
              <a:spLocks noChangeArrowheads="1"/>
            </p:cNvSpPr>
            <p:nvPr/>
          </p:nvSpPr>
          <p:spPr bwMode="auto">
            <a:xfrm>
              <a:off x="5840087" y="2741750"/>
              <a:ext cx="3016046"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800"/>
                </a:spcBef>
                <a:buClr>
                  <a:srgbClr val="35587F"/>
                </a:buClr>
                <a:buChar char="•"/>
                <a:defRPr sz="2000">
                  <a:solidFill>
                    <a:srgbClr val="002D62"/>
                  </a:solidFill>
                  <a:latin typeface="Arial" pitchFamily="34" charset="0"/>
                  <a:ea typeface="ＭＳ Ｐゴシック" pitchFamily="34" charset="-128"/>
                  <a:cs typeface="Arial" pitchFamily="34" charset="0"/>
                </a:defRPr>
              </a:lvl1pPr>
              <a:lvl2pPr marL="742950" indent="-285750" eaLnBrk="0" hangingPunct="0">
                <a:spcBef>
                  <a:spcPct val="20000"/>
                </a:spcBef>
                <a:buClr>
                  <a:srgbClr val="35587F"/>
                </a:buClr>
                <a:buChar char="–"/>
                <a:defRPr>
                  <a:solidFill>
                    <a:srgbClr val="002D62"/>
                  </a:solidFill>
                  <a:latin typeface="Arial" pitchFamily="34" charset="0"/>
                  <a:ea typeface="ＭＳ Ｐゴシック" pitchFamily="34" charset="-128"/>
                  <a:cs typeface="Arial" pitchFamily="34" charset="0"/>
                </a:defRPr>
              </a:lvl2pPr>
              <a:lvl3pPr marL="1143000" indent="-228600" eaLnBrk="0" hangingPunct="0">
                <a:spcBef>
                  <a:spcPct val="20000"/>
                </a:spcBef>
                <a:buClr>
                  <a:srgbClr val="35587F"/>
                </a:buClr>
                <a:buChar char="•"/>
                <a:defRPr sz="1600">
                  <a:solidFill>
                    <a:srgbClr val="002D62"/>
                  </a:solidFill>
                  <a:latin typeface="Arial" pitchFamily="34" charset="0"/>
                  <a:ea typeface="ＭＳ Ｐゴシック" pitchFamily="34" charset="-128"/>
                  <a:cs typeface="Arial" pitchFamily="34" charset="0"/>
                </a:defRPr>
              </a:lvl3pPr>
              <a:lvl4pPr marL="1600200" indent="-228600" eaLnBrk="0" hangingPunct="0">
                <a:spcBef>
                  <a:spcPct val="20000"/>
                </a:spcBef>
                <a:buClr>
                  <a:srgbClr val="35587F"/>
                </a:buClr>
                <a:buChar char="–"/>
                <a:defRPr sz="1400">
                  <a:solidFill>
                    <a:srgbClr val="002D62"/>
                  </a:solidFill>
                  <a:latin typeface="Arial" pitchFamily="34" charset="0"/>
                  <a:ea typeface="ＭＳ Ｐゴシック" pitchFamily="34" charset="-128"/>
                  <a:cs typeface="Arial" pitchFamily="34" charset="0"/>
                </a:defRPr>
              </a:lvl4pPr>
              <a:lvl5pPr marL="2057400" indent="-228600" eaLnBrk="0" hangingPunct="0">
                <a:spcBef>
                  <a:spcPct val="20000"/>
                </a:spcBef>
                <a:buClr>
                  <a:srgbClr val="35587F"/>
                </a:buClr>
                <a:buChar char="»"/>
                <a:defRPr sz="1200">
                  <a:solidFill>
                    <a:srgbClr val="002D62"/>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9pPr>
            </a:lstStyle>
            <a:p>
              <a:pPr eaLnBrk="1" hangingPunct="1">
                <a:spcBef>
                  <a:spcPct val="0"/>
                </a:spcBef>
                <a:buClrTx/>
                <a:buFontTx/>
                <a:buNone/>
              </a:pPr>
              <a:r>
                <a:rPr lang="en-US" altLang="en-US" sz="1300" b="1">
                  <a:solidFill>
                    <a:schemeClr val="tx1"/>
                  </a:solidFill>
                </a:rPr>
                <a:t>CRUISE REWARDS</a:t>
              </a:r>
            </a:p>
          </p:txBody>
        </p:sp>
      </p:grpSp>
      <p:grpSp>
        <p:nvGrpSpPr>
          <p:cNvPr id="25" name="Group 24"/>
          <p:cNvGrpSpPr>
            <a:grpSpLocks/>
          </p:cNvGrpSpPr>
          <p:nvPr/>
        </p:nvGrpSpPr>
        <p:grpSpPr bwMode="auto">
          <a:xfrm>
            <a:off x="304800" y="4684713"/>
            <a:ext cx="3536950" cy="914400"/>
            <a:chOff x="406175" y="3503188"/>
            <a:chExt cx="3536873" cy="914400"/>
          </a:xfrm>
        </p:grpSpPr>
        <p:pic>
          <p:nvPicPr>
            <p:cNvPr id="27661" name="Picture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06175" y="350318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2" name="Rectangle 37"/>
            <p:cNvSpPr>
              <a:spLocks noChangeArrowheads="1"/>
            </p:cNvSpPr>
            <p:nvPr/>
          </p:nvSpPr>
          <p:spPr bwMode="auto">
            <a:xfrm>
              <a:off x="1447097" y="3714167"/>
              <a:ext cx="249595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800"/>
                </a:spcBef>
                <a:buClr>
                  <a:srgbClr val="35587F"/>
                </a:buClr>
                <a:buChar char="•"/>
                <a:defRPr sz="2000">
                  <a:solidFill>
                    <a:srgbClr val="002D62"/>
                  </a:solidFill>
                  <a:latin typeface="Arial" pitchFamily="34" charset="0"/>
                  <a:ea typeface="ＭＳ Ｐゴシック" pitchFamily="34" charset="-128"/>
                  <a:cs typeface="Arial" pitchFamily="34" charset="0"/>
                </a:defRPr>
              </a:lvl1pPr>
              <a:lvl2pPr marL="742950" indent="-285750" eaLnBrk="0" hangingPunct="0">
                <a:spcBef>
                  <a:spcPct val="20000"/>
                </a:spcBef>
                <a:buClr>
                  <a:srgbClr val="35587F"/>
                </a:buClr>
                <a:buChar char="–"/>
                <a:defRPr>
                  <a:solidFill>
                    <a:srgbClr val="002D62"/>
                  </a:solidFill>
                  <a:latin typeface="Arial" pitchFamily="34" charset="0"/>
                  <a:ea typeface="ＭＳ Ｐゴシック" pitchFamily="34" charset="-128"/>
                  <a:cs typeface="Arial" pitchFamily="34" charset="0"/>
                </a:defRPr>
              </a:lvl2pPr>
              <a:lvl3pPr marL="1143000" indent="-228600" eaLnBrk="0" hangingPunct="0">
                <a:spcBef>
                  <a:spcPct val="20000"/>
                </a:spcBef>
                <a:buClr>
                  <a:srgbClr val="35587F"/>
                </a:buClr>
                <a:buChar char="•"/>
                <a:defRPr sz="1600">
                  <a:solidFill>
                    <a:srgbClr val="002D62"/>
                  </a:solidFill>
                  <a:latin typeface="Arial" pitchFamily="34" charset="0"/>
                  <a:ea typeface="ＭＳ Ｐゴシック" pitchFamily="34" charset="-128"/>
                  <a:cs typeface="Arial" pitchFamily="34" charset="0"/>
                </a:defRPr>
              </a:lvl3pPr>
              <a:lvl4pPr marL="1600200" indent="-228600" eaLnBrk="0" hangingPunct="0">
                <a:spcBef>
                  <a:spcPct val="20000"/>
                </a:spcBef>
                <a:buClr>
                  <a:srgbClr val="35587F"/>
                </a:buClr>
                <a:buChar char="–"/>
                <a:defRPr sz="1400">
                  <a:solidFill>
                    <a:srgbClr val="002D62"/>
                  </a:solidFill>
                  <a:latin typeface="Arial" pitchFamily="34" charset="0"/>
                  <a:ea typeface="ＭＳ Ｐゴシック" pitchFamily="34" charset="-128"/>
                  <a:cs typeface="Arial" pitchFamily="34" charset="0"/>
                </a:defRPr>
              </a:lvl4pPr>
              <a:lvl5pPr marL="2057400" indent="-228600" eaLnBrk="0" hangingPunct="0">
                <a:spcBef>
                  <a:spcPct val="20000"/>
                </a:spcBef>
                <a:buClr>
                  <a:srgbClr val="35587F"/>
                </a:buClr>
                <a:buChar char="»"/>
                <a:defRPr sz="1200">
                  <a:solidFill>
                    <a:srgbClr val="002D62"/>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9pPr>
            </a:lstStyle>
            <a:p>
              <a:pPr eaLnBrk="1" hangingPunct="1">
                <a:spcBef>
                  <a:spcPct val="0"/>
                </a:spcBef>
                <a:buClrTx/>
                <a:buFontTx/>
                <a:buNone/>
              </a:pPr>
              <a:r>
                <a:rPr lang="en-US" altLang="en-US" sz="1300" b="1">
                  <a:solidFill>
                    <a:schemeClr val="tx1"/>
                  </a:solidFill>
                </a:rPr>
                <a:t>HEALTHY GEAR </a:t>
              </a:r>
              <a:br>
                <a:rPr lang="en-US" altLang="en-US" sz="1300" b="1">
                  <a:solidFill>
                    <a:schemeClr val="tx1"/>
                  </a:solidFill>
                </a:rPr>
              </a:br>
              <a:r>
                <a:rPr lang="en-US" altLang="en-US" sz="1300" b="1">
                  <a:solidFill>
                    <a:schemeClr val="tx1"/>
                  </a:solidFill>
                </a:rPr>
                <a:t>DISCOUNTS</a:t>
              </a:r>
            </a:p>
          </p:txBody>
        </p:sp>
      </p:grpSp>
      <p:grpSp>
        <p:nvGrpSpPr>
          <p:cNvPr id="23554" name="Group 23553"/>
          <p:cNvGrpSpPr>
            <a:grpSpLocks/>
          </p:cNvGrpSpPr>
          <p:nvPr/>
        </p:nvGrpSpPr>
        <p:grpSpPr bwMode="auto">
          <a:xfrm>
            <a:off x="4803775" y="3611563"/>
            <a:ext cx="3532188" cy="914400"/>
            <a:chOff x="4804363" y="3503188"/>
            <a:chExt cx="3531675" cy="914400"/>
          </a:xfrm>
        </p:grpSpPr>
        <p:pic>
          <p:nvPicPr>
            <p:cNvPr id="27659" name="Picture 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804363" y="350318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0" name="Rectangle 41"/>
            <p:cNvSpPr>
              <a:spLocks noChangeArrowheads="1"/>
            </p:cNvSpPr>
            <p:nvPr/>
          </p:nvSpPr>
          <p:spPr bwMode="auto">
            <a:xfrm>
              <a:off x="5840087" y="3714167"/>
              <a:ext cx="249595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800"/>
                </a:spcBef>
                <a:buClr>
                  <a:srgbClr val="35587F"/>
                </a:buClr>
                <a:buChar char="•"/>
                <a:defRPr sz="2000">
                  <a:solidFill>
                    <a:srgbClr val="002D62"/>
                  </a:solidFill>
                  <a:latin typeface="Arial" pitchFamily="34" charset="0"/>
                  <a:ea typeface="ＭＳ Ｐゴシック" pitchFamily="34" charset="-128"/>
                  <a:cs typeface="Arial" pitchFamily="34" charset="0"/>
                </a:defRPr>
              </a:lvl1pPr>
              <a:lvl2pPr marL="742950" indent="-285750" eaLnBrk="0" hangingPunct="0">
                <a:spcBef>
                  <a:spcPct val="20000"/>
                </a:spcBef>
                <a:buClr>
                  <a:srgbClr val="35587F"/>
                </a:buClr>
                <a:buChar char="–"/>
                <a:defRPr>
                  <a:solidFill>
                    <a:srgbClr val="002D62"/>
                  </a:solidFill>
                  <a:latin typeface="Arial" pitchFamily="34" charset="0"/>
                  <a:ea typeface="ＭＳ Ｐゴシック" pitchFamily="34" charset="-128"/>
                  <a:cs typeface="Arial" pitchFamily="34" charset="0"/>
                </a:defRPr>
              </a:lvl2pPr>
              <a:lvl3pPr marL="1143000" indent="-228600" eaLnBrk="0" hangingPunct="0">
                <a:spcBef>
                  <a:spcPct val="20000"/>
                </a:spcBef>
                <a:buClr>
                  <a:srgbClr val="35587F"/>
                </a:buClr>
                <a:buChar char="•"/>
                <a:defRPr sz="1600">
                  <a:solidFill>
                    <a:srgbClr val="002D62"/>
                  </a:solidFill>
                  <a:latin typeface="Arial" pitchFamily="34" charset="0"/>
                  <a:ea typeface="ＭＳ Ｐゴシック" pitchFamily="34" charset="-128"/>
                  <a:cs typeface="Arial" pitchFamily="34" charset="0"/>
                </a:defRPr>
              </a:lvl3pPr>
              <a:lvl4pPr marL="1600200" indent="-228600" eaLnBrk="0" hangingPunct="0">
                <a:spcBef>
                  <a:spcPct val="20000"/>
                </a:spcBef>
                <a:buClr>
                  <a:srgbClr val="35587F"/>
                </a:buClr>
                <a:buChar char="–"/>
                <a:defRPr sz="1400">
                  <a:solidFill>
                    <a:srgbClr val="002D62"/>
                  </a:solidFill>
                  <a:latin typeface="Arial" pitchFamily="34" charset="0"/>
                  <a:ea typeface="ＭＳ Ｐゴシック" pitchFamily="34" charset="-128"/>
                  <a:cs typeface="Arial" pitchFamily="34" charset="0"/>
                </a:defRPr>
              </a:lvl4pPr>
              <a:lvl5pPr marL="2057400" indent="-228600" eaLnBrk="0" hangingPunct="0">
                <a:spcBef>
                  <a:spcPct val="20000"/>
                </a:spcBef>
                <a:buClr>
                  <a:srgbClr val="35587F"/>
                </a:buClr>
                <a:buChar char="»"/>
                <a:defRPr sz="1200">
                  <a:solidFill>
                    <a:srgbClr val="002D62"/>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9pPr>
            </a:lstStyle>
            <a:p>
              <a:pPr eaLnBrk="1" hangingPunct="1">
                <a:spcBef>
                  <a:spcPct val="0"/>
                </a:spcBef>
                <a:buClrTx/>
                <a:buFontTx/>
                <a:buNone/>
              </a:pPr>
              <a:r>
                <a:rPr lang="en-US" altLang="en-US" sz="1300" b="1" dirty="0" smtClean="0">
                  <a:solidFill>
                    <a:schemeClr val="tx1"/>
                  </a:solidFill>
                </a:rPr>
                <a:t>SHOPPING &amp; ENTERTAINMENT</a:t>
              </a:r>
              <a:endParaRPr lang="en-US" altLang="en-US" sz="1300" b="1" dirty="0">
                <a:solidFill>
                  <a:schemeClr val="tx1"/>
                </a:solidFill>
              </a:endParaRPr>
            </a:p>
          </p:txBody>
        </p:sp>
      </p:grpSp>
      <p:grpSp>
        <p:nvGrpSpPr>
          <p:cNvPr id="2" name="Group 1"/>
          <p:cNvGrpSpPr/>
          <p:nvPr/>
        </p:nvGrpSpPr>
        <p:grpSpPr>
          <a:xfrm>
            <a:off x="406196" y="1452260"/>
            <a:ext cx="3537208" cy="914400"/>
            <a:chOff x="406196" y="1452260"/>
            <a:chExt cx="3537208" cy="914400"/>
          </a:xfrm>
        </p:grpSpPr>
        <p:pic>
          <p:nvPicPr>
            <p:cNvPr id="106498"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406196" y="1452260"/>
              <a:ext cx="91440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ectangle 41"/>
            <p:cNvSpPr>
              <a:spLocks noChangeArrowheads="1"/>
            </p:cNvSpPr>
            <p:nvPr/>
          </p:nvSpPr>
          <p:spPr bwMode="auto">
            <a:xfrm>
              <a:off x="1447090" y="1677828"/>
              <a:ext cx="249631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800"/>
                </a:spcBef>
                <a:buClr>
                  <a:srgbClr val="35587F"/>
                </a:buClr>
                <a:buChar char="•"/>
                <a:defRPr sz="2000">
                  <a:solidFill>
                    <a:srgbClr val="002D62"/>
                  </a:solidFill>
                  <a:latin typeface="Arial" pitchFamily="34" charset="0"/>
                  <a:ea typeface="ＭＳ Ｐゴシック" pitchFamily="34" charset="-128"/>
                  <a:cs typeface="Arial" pitchFamily="34" charset="0"/>
                </a:defRPr>
              </a:lvl1pPr>
              <a:lvl2pPr marL="742950" indent="-285750" eaLnBrk="0" hangingPunct="0">
                <a:spcBef>
                  <a:spcPct val="20000"/>
                </a:spcBef>
                <a:buClr>
                  <a:srgbClr val="35587F"/>
                </a:buClr>
                <a:buChar char="–"/>
                <a:defRPr>
                  <a:solidFill>
                    <a:srgbClr val="002D62"/>
                  </a:solidFill>
                  <a:latin typeface="Arial" pitchFamily="34" charset="0"/>
                  <a:ea typeface="ＭＳ Ｐゴシック" pitchFamily="34" charset="-128"/>
                  <a:cs typeface="Arial" pitchFamily="34" charset="0"/>
                </a:defRPr>
              </a:lvl2pPr>
              <a:lvl3pPr marL="1143000" indent="-228600" eaLnBrk="0" hangingPunct="0">
                <a:spcBef>
                  <a:spcPct val="20000"/>
                </a:spcBef>
                <a:buClr>
                  <a:srgbClr val="35587F"/>
                </a:buClr>
                <a:buChar char="•"/>
                <a:defRPr sz="1600">
                  <a:solidFill>
                    <a:srgbClr val="002D62"/>
                  </a:solidFill>
                  <a:latin typeface="Arial" pitchFamily="34" charset="0"/>
                  <a:ea typeface="ＭＳ Ｐゴシック" pitchFamily="34" charset="-128"/>
                  <a:cs typeface="Arial" pitchFamily="34" charset="0"/>
                </a:defRPr>
              </a:lvl3pPr>
              <a:lvl4pPr marL="1600200" indent="-228600" eaLnBrk="0" hangingPunct="0">
                <a:spcBef>
                  <a:spcPct val="20000"/>
                </a:spcBef>
                <a:buClr>
                  <a:srgbClr val="35587F"/>
                </a:buClr>
                <a:buChar char="–"/>
                <a:defRPr sz="1400">
                  <a:solidFill>
                    <a:srgbClr val="002D62"/>
                  </a:solidFill>
                  <a:latin typeface="Arial" pitchFamily="34" charset="0"/>
                  <a:ea typeface="ＭＳ Ｐゴシック" pitchFamily="34" charset="-128"/>
                  <a:cs typeface="Arial" pitchFamily="34" charset="0"/>
                </a:defRPr>
              </a:lvl4pPr>
              <a:lvl5pPr marL="2057400" indent="-228600" eaLnBrk="0" hangingPunct="0">
                <a:spcBef>
                  <a:spcPct val="20000"/>
                </a:spcBef>
                <a:buClr>
                  <a:srgbClr val="35587F"/>
                </a:buClr>
                <a:buChar char="»"/>
                <a:defRPr sz="1200">
                  <a:solidFill>
                    <a:srgbClr val="002D62"/>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9pPr>
            </a:lstStyle>
            <a:p>
              <a:pPr eaLnBrk="1" hangingPunct="1">
                <a:spcBef>
                  <a:spcPct val="0"/>
                </a:spcBef>
                <a:buClrTx/>
                <a:buFontTx/>
                <a:buNone/>
              </a:pPr>
              <a:r>
                <a:rPr lang="en-US" altLang="en-US" sz="1300" b="1" dirty="0" smtClean="0">
                  <a:solidFill>
                    <a:schemeClr val="tx1"/>
                  </a:solidFill>
                </a:rPr>
                <a:t>POTENTIAL PREMIUM SAVINGS</a:t>
              </a:r>
              <a:endParaRPr lang="en-US" altLang="en-US" sz="1300" b="1" dirty="0">
                <a:solidFill>
                  <a:schemeClr val="tx1"/>
                </a:solidFill>
              </a:endParaRPr>
            </a:p>
          </p:txBody>
        </p:sp>
      </p:grpSp>
    </p:spTree>
    <p:extLst>
      <p:ext uri="{BB962C8B-B14F-4D97-AF65-F5344CB8AC3E}">
        <p14:creationId xmlns:p14="http://schemas.microsoft.com/office/powerpoint/2010/main" val="11313602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par>
                                <p:cTn id="17" presetID="10"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par>
                                <p:cTn id="20" presetID="10" presetClass="entr" presetSubtype="0" fill="hold" nodeType="withEffect">
                                  <p:stCondLst>
                                    <p:cond delay="0"/>
                                  </p:stCondLst>
                                  <p:childTnLst>
                                    <p:set>
                                      <p:cBhvr>
                                        <p:cTn id="21" dur="1" fill="hold">
                                          <p:stCondLst>
                                            <p:cond delay="0"/>
                                          </p:stCondLst>
                                        </p:cTn>
                                        <p:tgtEl>
                                          <p:spTgt spid="23552"/>
                                        </p:tgtEl>
                                        <p:attrNameLst>
                                          <p:attrName>style.visibility</p:attrName>
                                        </p:attrNameLst>
                                      </p:cBhvr>
                                      <p:to>
                                        <p:strVal val="visible"/>
                                      </p:to>
                                    </p:set>
                                    <p:animEffect transition="in" filter="fade">
                                      <p:cBhvr>
                                        <p:cTn id="22" dur="500"/>
                                        <p:tgtEl>
                                          <p:spTgt spid="23552"/>
                                        </p:tgtEl>
                                      </p:cBhvr>
                                    </p:animEffect>
                                  </p:childTnLst>
                                </p:cTn>
                              </p:par>
                              <p:par>
                                <p:cTn id="23" presetID="10" presetClass="entr" presetSubtype="0" fill="hold" nodeType="withEffect">
                                  <p:stCondLst>
                                    <p:cond delay="0"/>
                                  </p:stCondLst>
                                  <p:childTnLst>
                                    <p:set>
                                      <p:cBhvr>
                                        <p:cTn id="24" dur="1" fill="hold">
                                          <p:stCondLst>
                                            <p:cond delay="0"/>
                                          </p:stCondLst>
                                        </p:cTn>
                                        <p:tgtEl>
                                          <p:spTgt spid="23553"/>
                                        </p:tgtEl>
                                        <p:attrNameLst>
                                          <p:attrName>style.visibility</p:attrName>
                                        </p:attrNameLst>
                                      </p:cBhvr>
                                      <p:to>
                                        <p:strVal val="visible"/>
                                      </p:to>
                                    </p:set>
                                    <p:animEffect transition="in" filter="fade">
                                      <p:cBhvr>
                                        <p:cTn id="25" dur="500"/>
                                        <p:tgtEl>
                                          <p:spTgt spid="23553"/>
                                        </p:tgtEl>
                                      </p:cBhvr>
                                    </p:animEffect>
                                  </p:childTnLst>
                                </p:cTn>
                              </p:par>
                              <p:par>
                                <p:cTn id="26" presetID="10" presetClass="entr" presetSubtype="0" fill="hold" nodeType="withEffect">
                                  <p:stCondLst>
                                    <p:cond delay="0"/>
                                  </p:stCondLst>
                                  <p:childTnLst>
                                    <p:set>
                                      <p:cBhvr>
                                        <p:cTn id="27" dur="1" fill="hold">
                                          <p:stCondLst>
                                            <p:cond delay="0"/>
                                          </p:stCondLst>
                                        </p:cTn>
                                        <p:tgtEl>
                                          <p:spTgt spid="23554"/>
                                        </p:tgtEl>
                                        <p:attrNameLst>
                                          <p:attrName>style.visibility</p:attrName>
                                        </p:attrNameLst>
                                      </p:cBhvr>
                                      <p:to>
                                        <p:strVal val="visible"/>
                                      </p:to>
                                    </p:set>
                                    <p:animEffect transition="in" filter="fade">
                                      <p:cBhvr>
                                        <p:cTn id="28" dur="500"/>
                                        <p:tgtEl>
                                          <p:spTgt spid="23554"/>
                                        </p:tgtEl>
                                      </p:cBhvr>
                                    </p:animEffect>
                                  </p:childTnLst>
                                </p:cTn>
                              </p:par>
                            </p:childTnLst>
                          </p:cTn>
                        </p:par>
                        <p:par>
                          <p:cTn id="29" fill="hold" nodeType="afterGroup">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ea typeface="MS PGothic" pitchFamily="34" charset="-128"/>
              </a:rPr>
              <a:t>Free Fitbit</a:t>
            </a:r>
          </a:p>
        </p:txBody>
      </p:sp>
      <p:sp>
        <p:nvSpPr>
          <p:cNvPr id="24578" name="Content Placeholder 2"/>
          <p:cNvSpPr>
            <a:spLocks noGrp="1"/>
          </p:cNvSpPr>
          <p:nvPr>
            <p:ph idx="1"/>
          </p:nvPr>
        </p:nvSpPr>
        <p:spPr>
          <a:xfrm>
            <a:off x="228600" y="1447800"/>
            <a:ext cx="5480050" cy="2349500"/>
          </a:xfrm>
        </p:spPr>
        <p:txBody>
          <a:bodyPr/>
          <a:lstStyle/>
          <a:p>
            <a:pPr eaLnBrk="1" hangingPunct="1">
              <a:defRPr/>
            </a:pPr>
            <a:r>
              <a:rPr lang="en-US" altLang="en-US" sz="1800" dirty="0">
                <a:ea typeface="+mn-ea"/>
                <a:cs typeface="+mn-cs"/>
              </a:rPr>
              <a:t>Clients get a free Fitbit once they complete </a:t>
            </a:r>
            <a:br>
              <a:rPr lang="en-US" altLang="en-US" sz="1800" dirty="0">
                <a:ea typeface="+mn-ea"/>
                <a:cs typeface="+mn-cs"/>
              </a:rPr>
            </a:br>
            <a:r>
              <a:rPr lang="en-US" altLang="en-US" sz="1800" dirty="0">
                <a:ea typeface="+mn-ea"/>
                <a:cs typeface="+mn-cs"/>
              </a:rPr>
              <a:t>their Vitality Health Review (VHR)</a:t>
            </a:r>
          </a:p>
          <a:p>
            <a:pPr eaLnBrk="1" hangingPunct="1">
              <a:defRPr/>
            </a:pPr>
            <a:r>
              <a:rPr lang="en-US" altLang="en-US" sz="1800" dirty="0">
                <a:ea typeface="+mn-ea"/>
                <a:cs typeface="+mn-cs"/>
              </a:rPr>
              <a:t>Register their Fitbit online to automatically </a:t>
            </a:r>
            <a:br>
              <a:rPr lang="en-US" altLang="en-US" sz="1800" dirty="0">
                <a:ea typeface="+mn-ea"/>
                <a:cs typeface="+mn-cs"/>
              </a:rPr>
            </a:br>
            <a:r>
              <a:rPr lang="en-US" altLang="en-US" sz="1800" dirty="0">
                <a:ea typeface="+mn-ea"/>
                <a:cs typeface="+mn-cs"/>
              </a:rPr>
              <a:t>track activities</a:t>
            </a:r>
          </a:p>
          <a:p>
            <a:pPr eaLnBrk="1" hangingPunct="1">
              <a:defRPr/>
            </a:pPr>
            <a:r>
              <a:rPr lang="en-US" altLang="en-US" sz="1800" dirty="0">
                <a:ea typeface="+mn-ea"/>
                <a:cs typeface="+mn-cs"/>
              </a:rPr>
              <a:t>Clients can use their own devices</a:t>
            </a:r>
          </a:p>
          <a:p>
            <a:pPr eaLnBrk="1" hangingPunct="1">
              <a:defRPr/>
            </a:pPr>
            <a:endParaRPr lang="en-US" altLang="en-US" sz="1800" dirty="0">
              <a:ea typeface="+mn-ea"/>
              <a:cs typeface="+mn-cs"/>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96088" y="14478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a:grpSpLocks/>
          </p:cNvGrpSpPr>
          <p:nvPr/>
        </p:nvGrpSpPr>
        <p:grpSpPr bwMode="auto">
          <a:xfrm>
            <a:off x="4424363" y="3571875"/>
            <a:ext cx="4143375" cy="2786063"/>
            <a:chOff x="4424665" y="3571875"/>
            <a:chExt cx="4143073" cy="2786063"/>
          </a:xfrm>
        </p:grpSpPr>
        <p:pic>
          <p:nvPicPr>
            <p:cNvPr id="28678" name="Picture 5" descr="char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97663" y="3571875"/>
              <a:ext cx="1870075"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8" descr="Fitbit-logo-on-whit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24665" y="4447536"/>
              <a:ext cx="19716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3775665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ea typeface="MS PGothic" pitchFamily="34" charset="-128"/>
              </a:rPr>
              <a:t>Agenda</a:t>
            </a:r>
            <a:endParaRPr lang="en-US" dirty="0">
              <a:ea typeface="MS PGothic" pitchFamily="34" charset="-128"/>
            </a:endParaRPr>
          </a:p>
        </p:txBody>
      </p:sp>
      <p:sp>
        <p:nvSpPr>
          <p:cNvPr id="3" name="Content Placeholder 2"/>
          <p:cNvSpPr>
            <a:spLocks noGrp="1"/>
          </p:cNvSpPr>
          <p:nvPr>
            <p:ph idx="1"/>
          </p:nvPr>
        </p:nvSpPr>
        <p:spPr/>
        <p:txBody>
          <a:bodyPr/>
          <a:lstStyle/>
          <a:p>
            <a:pPr>
              <a:defRPr/>
            </a:pPr>
            <a:r>
              <a:rPr lang="en-US" dirty="0" smtClean="0">
                <a:ea typeface="MS PGothic" pitchFamily="34" charset="-128"/>
              </a:rPr>
              <a:t>A Smarter Approach to Life Insurance</a:t>
            </a:r>
          </a:p>
          <a:p>
            <a:pPr>
              <a:defRPr/>
            </a:pPr>
            <a:r>
              <a:rPr lang="en-US" dirty="0" smtClean="0">
                <a:ea typeface="MS PGothic" pitchFamily="34" charset="-128"/>
              </a:rPr>
              <a:t>John Hancock’s Partnership with Vitality</a:t>
            </a:r>
          </a:p>
          <a:p>
            <a:pPr>
              <a:defRPr/>
            </a:pPr>
            <a:r>
              <a:rPr lang="en-US" dirty="0">
                <a:ea typeface="MS PGothic" pitchFamily="34" charset="-128"/>
              </a:rPr>
              <a:t>John Hancock Life Insurance Products with </a:t>
            </a:r>
            <a:r>
              <a:rPr lang="en-US" dirty="0" smtClean="0">
                <a:ea typeface="MS PGothic" pitchFamily="34" charset="-128"/>
              </a:rPr>
              <a:t>Vitality</a:t>
            </a:r>
          </a:p>
          <a:p>
            <a:pPr>
              <a:defRPr/>
            </a:pPr>
            <a:r>
              <a:rPr lang="en-US" dirty="0" smtClean="0">
                <a:ea typeface="MS PGothic" pitchFamily="34" charset="-128"/>
              </a:rPr>
              <a:t>Overview of the Vitality Program</a:t>
            </a:r>
          </a:p>
          <a:p>
            <a:pPr>
              <a:defRPr/>
            </a:pPr>
            <a:r>
              <a:rPr lang="en-US" dirty="0" smtClean="0">
                <a:ea typeface="MS PGothic" pitchFamily="34" charset="-128"/>
              </a:rPr>
              <a:t>The </a:t>
            </a:r>
            <a:r>
              <a:rPr lang="en-US" dirty="0">
                <a:ea typeface="MS PGothic" pitchFamily="34" charset="-128"/>
              </a:rPr>
              <a:t>C</a:t>
            </a:r>
            <a:r>
              <a:rPr lang="en-US" dirty="0" smtClean="0">
                <a:ea typeface="MS PGothic" pitchFamily="34" charset="-128"/>
              </a:rPr>
              <a:t>ustomer Experience </a:t>
            </a:r>
          </a:p>
          <a:p>
            <a:pPr marL="0" indent="0">
              <a:buFontTx/>
              <a:buNone/>
              <a:defRPr/>
            </a:pPr>
            <a:endParaRPr lang="en-US" dirty="0">
              <a:ea typeface="MS PGothic" pitchFamily="34" charset="-128"/>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itle 1"/>
          <p:cNvSpPr>
            <a:spLocks noGrp="1"/>
          </p:cNvSpPr>
          <p:nvPr>
            <p:ph type="title"/>
          </p:nvPr>
        </p:nvSpPr>
        <p:spPr>
          <a:xfrm>
            <a:off x="304800" y="228600"/>
            <a:ext cx="7050088" cy="762000"/>
          </a:xfrm>
        </p:spPr>
        <p:txBody>
          <a:bodyPr/>
          <a:lstStyle/>
          <a:p>
            <a:pPr>
              <a:defRPr/>
            </a:pPr>
            <a:r>
              <a:rPr lang="en-US" altLang="en-US" dirty="0">
                <a:ea typeface="MS PGothic" pitchFamily="34" charset="-128"/>
              </a:rPr>
              <a:t>Wearable Devices &amp; </a:t>
            </a:r>
            <a:r>
              <a:rPr lang="en-US" altLang="en-US" dirty="0" smtClean="0">
                <a:ea typeface="MS PGothic" pitchFamily="34" charset="-128"/>
              </a:rPr>
              <a:t>Healthy Gear</a:t>
            </a:r>
            <a:endParaRPr lang="en-US" altLang="en-US" dirty="0">
              <a:ea typeface="MS PGothic" pitchFamily="34" charset="-128"/>
            </a:endParaRPr>
          </a:p>
        </p:txBody>
      </p:sp>
      <p:sp>
        <p:nvSpPr>
          <p:cNvPr id="26628" name="Content Placeholder 29"/>
          <p:cNvSpPr>
            <a:spLocks noGrp="1"/>
          </p:cNvSpPr>
          <p:nvPr>
            <p:ph idx="1"/>
          </p:nvPr>
        </p:nvSpPr>
        <p:spPr>
          <a:xfrm>
            <a:off x="228600" y="1447800"/>
            <a:ext cx="6103938" cy="3171825"/>
          </a:xfrm>
        </p:spPr>
        <p:txBody>
          <a:bodyPr/>
          <a:lstStyle/>
          <a:p>
            <a:pPr>
              <a:defRPr/>
            </a:pPr>
            <a:r>
              <a:rPr lang="en-US" altLang="en-US" sz="1800" dirty="0" smtClean="0">
                <a:ea typeface="MS PGothic" pitchFamily="34" charset="-128"/>
              </a:rPr>
              <a:t>25%-40% discount on wearable devices </a:t>
            </a:r>
          </a:p>
          <a:p>
            <a:pPr lvl="1">
              <a:defRPr/>
            </a:pPr>
            <a:r>
              <a:rPr lang="en-US" altLang="en-US" sz="1600" dirty="0" smtClean="0">
                <a:ea typeface="MS PGothic" pitchFamily="34" charset="-128"/>
              </a:rPr>
              <a:t>Fitbit</a:t>
            </a:r>
          </a:p>
          <a:p>
            <a:pPr lvl="1">
              <a:defRPr/>
            </a:pPr>
            <a:r>
              <a:rPr lang="en-US" altLang="en-US" sz="1600" dirty="0" smtClean="0">
                <a:ea typeface="MS PGothic" pitchFamily="34" charset="-128"/>
              </a:rPr>
              <a:t>Polar</a:t>
            </a:r>
            <a:endParaRPr lang="en-US" altLang="en-US" sz="1600" dirty="0">
              <a:ea typeface="MS PGothic" pitchFamily="34" charset="-128"/>
            </a:endParaRPr>
          </a:p>
          <a:p>
            <a:pPr lvl="1">
              <a:defRPr/>
            </a:pPr>
            <a:r>
              <a:rPr lang="en-US" altLang="en-US" sz="1600" dirty="0" smtClean="0">
                <a:ea typeface="MS PGothic" pitchFamily="34" charset="-128"/>
              </a:rPr>
              <a:t>Garmin</a:t>
            </a:r>
          </a:p>
          <a:p>
            <a:pPr>
              <a:defRPr/>
            </a:pPr>
            <a:r>
              <a:rPr lang="en-US" altLang="en-US" sz="1800" dirty="0" smtClean="0">
                <a:ea typeface="MS PGothic" pitchFamily="34" charset="-128"/>
              </a:rPr>
              <a:t>25% discount on e-gift cards at REI</a:t>
            </a:r>
          </a:p>
          <a:p>
            <a:pPr lvl="1">
              <a:defRPr/>
            </a:pPr>
            <a:r>
              <a:rPr lang="en-US" sz="1600" dirty="0"/>
              <a:t>Earn a 25% discount on electronic gift cards from Vitality to purchase outdoor gear. From backpacking to cycling to staying in shape, REI has the equipment you need to take your training to the next </a:t>
            </a:r>
            <a:r>
              <a:rPr lang="en-US" sz="1600"/>
              <a:t>level</a:t>
            </a:r>
            <a:r>
              <a:rPr lang="en-US" sz="1600" smtClean="0"/>
              <a:t>.</a:t>
            </a:r>
            <a:endParaRPr lang="en-US" altLang="en-US" sz="1600" dirty="0" smtClean="0">
              <a:ea typeface="MS PGothic" pitchFamily="34" charset="-128"/>
            </a:endParaRPr>
          </a:p>
        </p:txBody>
      </p:sp>
      <p:pic>
        <p:nvPicPr>
          <p:cNvPr id="8" name="Picture 7" descr="Fitbit-logo-on-whit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7850" y="4684713"/>
            <a:ext cx="19716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53250" y="14478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80012" y="4797426"/>
            <a:ext cx="1773238"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903538" y="4684713"/>
            <a:ext cx="166846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953250" y="3316288"/>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422525" y="5511801"/>
            <a:ext cx="141922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29483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itle 1"/>
          <p:cNvSpPr>
            <a:spLocks noGrp="1"/>
          </p:cNvSpPr>
          <p:nvPr>
            <p:ph type="title"/>
          </p:nvPr>
        </p:nvSpPr>
        <p:spPr>
          <a:xfrm>
            <a:off x="304800" y="228600"/>
            <a:ext cx="7050088" cy="762000"/>
          </a:xfrm>
        </p:spPr>
        <p:txBody>
          <a:bodyPr/>
          <a:lstStyle/>
          <a:p>
            <a:pPr>
              <a:defRPr/>
            </a:pPr>
            <a:r>
              <a:rPr lang="en-US" altLang="en-US" dirty="0" smtClean="0">
                <a:ea typeface="MS PGothic" pitchFamily="34" charset="-128"/>
              </a:rPr>
              <a:t>Health Check</a:t>
            </a:r>
            <a:endParaRPr lang="en-US" altLang="en-US" dirty="0">
              <a:ea typeface="MS PGothic" pitchFamily="34" charset="-128"/>
            </a:endParaRPr>
          </a:p>
        </p:txBody>
      </p:sp>
      <p:sp>
        <p:nvSpPr>
          <p:cNvPr id="26628" name="Content Placeholder 29"/>
          <p:cNvSpPr>
            <a:spLocks noGrp="1"/>
          </p:cNvSpPr>
          <p:nvPr>
            <p:ph idx="1"/>
          </p:nvPr>
        </p:nvSpPr>
        <p:spPr>
          <a:xfrm>
            <a:off x="228600" y="1447800"/>
            <a:ext cx="6103938" cy="3171825"/>
          </a:xfrm>
        </p:spPr>
        <p:txBody>
          <a:bodyPr/>
          <a:lstStyle/>
          <a:p>
            <a:pPr>
              <a:defRPr/>
            </a:pPr>
            <a:r>
              <a:rPr lang="en-US" altLang="en-US" sz="1800" dirty="0" smtClean="0">
                <a:ea typeface="MS PGothic" pitchFamily="34" charset="-128"/>
              </a:rPr>
              <a:t>Free health screening from affiliated partners </a:t>
            </a:r>
          </a:p>
          <a:p>
            <a:pPr lvl="1">
              <a:defRPr/>
            </a:pPr>
            <a:r>
              <a:rPr lang="en-US" altLang="en-US" sz="1600" dirty="0" smtClean="0">
                <a:ea typeface="MS PGothic" pitchFamily="34" charset="-128"/>
              </a:rPr>
              <a:t>Results are automatically recorded earning the member even more Vitality Points</a:t>
            </a:r>
          </a:p>
          <a:p>
            <a:pPr lvl="1">
              <a:defRPr/>
            </a:pPr>
            <a:r>
              <a:rPr lang="en-US" altLang="en-US" sz="1600" dirty="0" smtClean="0">
                <a:ea typeface="MS PGothic" pitchFamily="34" charset="-128"/>
              </a:rPr>
              <a:t>Walgreens</a:t>
            </a:r>
          </a:p>
          <a:p>
            <a:pPr lvl="1">
              <a:defRPr/>
            </a:pPr>
            <a:r>
              <a:rPr lang="en-US" altLang="en-US" sz="1600" dirty="0" smtClean="0">
                <a:ea typeface="MS PGothic" pitchFamily="34" charset="-128"/>
              </a:rPr>
              <a:t>Quest Diagnostics </a:t>
            </a:r>
          </a:p>
          <a:p>
            <a:pPr lvl="1">
              <a:defRPr/>
            </a:pPr>
            <a:endParaRPr lang="en-US" altLang="en-US" sz="1600" dirty="0" smtClean="0">
              <a:ea typeface="MS PGothic" pitchFamily="34" charset="-128"/>
            </a:endParaRPr>
          </a:p>
        </p:txBody>
      </p:sp>
      <p:pic>
        <p:nvPicPr>
          <p:cNvPr id="6" name="Picture 5" descr="Walgreens-happy.healthy.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68010" y="4528344"/>
            <a:ext cx="2635978"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members_009-quest.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2179" y="4237038"/>
            <a:ext cx="2555471"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7164388" y="2525713"/>
            <a:ext cx="1711325"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1128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a:defRPr/>
            </a:pPr>
            <a:r>
              <a:rPr lang="en-US" altLang="en-US" dirty="0">
                <a:ea typeface="MS PGothic" pitchFamily="34" charset="-128"/>
              </a:rPr>
              <a:t>Lifestyle Rewards</a:t>
            </a:r>
          </a:p>
        </p:txBody>
      </p:sp>
      <p:sp>
        <p:nvSpPr>
          <p:cNvPr id="27651" name="Content Placeholder 29"/>
          <p:cNvSpPr>
            <a:spLocks noGrp="1"/>
          </p:cNvSpPr>
          <p:nvPr>
            <p:ph idx="1"/>
          </p:nvPr>
        </p:nvSpPr>
        <p:spPr>
          <a:xfrm>
            <a:off x="228600" y="1447800"/>
            <a:ext cx="6437313" cy="2882900"/>
          </a:xfrm>
        </p:spPr>
        <p:txBody>
          <a:bodyPr/>
          <a:lstStyle/>
          <a:p>
            <a:pPr>
              <a:defRPr/>
            </a:pPr>
            <a:r>
              <a:rPr lang="en-US" altLang="en-US" sz="1800" dirty="0" smtClean="0">
                <a:ea typeface="MS PGothic" pitchFamily="34" charset="-128"/>
              </a:rPr>
              <a:t>Half-price hotel nights at any Hyatt hotel worldwide</a:t>
            </a:r>
          </a:p>
          <a:p>
            <a:pPr lvl="1">
              <a:defRPr/>
            </a:pPr>
            <a:r>
              <a:rPr lang="en-US" altLang="en-US" sz="1600" dirty="0" smtClean="0">
                <a:ea typeface="MS PGothic" pitchFamily="34" charset="-128"/>
              </a:rPr>
              <a:t>The higher the Vitality Status, the more nights can be purchased in a given year</a:t>
            </a:r>
          </a:p>
          <a:p>
            <a:pPr>
              <a:defRPr/>
            </a:pPr>
            <a:r>
              <a:rPr lang="en-US" altLang="en-US" sz="1800" dirty="0" smtClean="0">
                <a:ea typeface="MS PGothic" pitchFamily="34" charset="-128"/>
              </a:rPr>
              <a:t>20% to 50% on all Royal Caribbean International, Celebrity Cruises, Crystal Cruises, Yachts of </a:t>
            </a:r>
            <a:r>
              <a:rPr lang="en-US" altLang="en-US" sz="1800" dirty="0" err="1" smtClean="0">
                <a:ea typeface="MS PGothic" pitchFamily="34" charset="-128"/>
              </a:rPr>
              <a:t>Seabourn</a:t>
            </a:r>
            <a:r>
              <a:rPr lang="en-US" altLang="en-US" sz="1800" dirty="0" smtClean="0">
                <a:ea typeface="MS PGothic" pitchFamily="34" charset="-128"/>
              </a:rPr>
              <a:t>, and </a:t>
            </a:r>
            <a:r>
              <a:rPr lang="en-US" altLang="en-US" sz="1800" dirty="0" err="1" smtClean="0">
                <a:ea typeface="MS PGothic" pitchFamily="34" charset="-128"/>
              </a:rPr>
              <a:t>Azamara</a:t>
            </a:r>
            <a:r>
              <a:rPr lang="en-US" altLang="en-US" sz="1800" dirty="0" smtClean="0">
                <a:ea typeface="MS PGothic" pitchFamily="34" charset="-128"/>
              </a:rPr>
              <a:t> Club Cruises.</a:t>
            </a:r>
          </a:p>
          <a:p>
            <a:pPr lvl="1">
              <a:defRPr/>
            </a:pPr>
            <a:r>
              <a:rPr lang="en-US" altLang="en-US" sz="1600" dirty="0">
                <a:ea typeface="MS PGothic" pitchFamily="34" charset="-128"/>
              </a:rPr>
              <a:t>The higher the Vitality Status, the </a:t>
            </a:r>
            <a:r>
              <a:rPr lang="en-US" altLang="en-US" sz="1600" dirty="0" smtClean="0">
                <a:ea typeface="MS PGothic" pitchFamily="34" charset="-128"/>
              </a:rPr>
              <a:t>larger the discount</a:t>
            </a:r>
          </a:p>
        </p:txBody>
      </p:sp>
      <p:pic>
        <p:nvPicPr>
          <p:cNvPr id="3" name="Picture 2" descr="Azamara_notag_Colour.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4337" y="5202238"/>
            <a:ext cx="16446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Celebrity-Cruises-logo-big.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86287" y="4601369"/>
            <a:ext cx="19192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hyatt-logo.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3699" y="4345781"/>
            <a:ext cx="1665288"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logo-royal-caribbean.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374899" y="4596606"/>
            <a:ext cx="1646238"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4C_CrystalCruises.png"/>
          <p:cNvPicPr>
            <a:picLocks noChangeAspect="1"/>
          </p:cNvPicPr>
          <p:nvPr/>
        </p:nvPicPr>
        <p:blipFill>
          <a:blip r:embed="rId7">
            <a:extLst>
              <a:ext uri="{28A0092B-C50C-407E-A947-70E740481C1C}">
                <a14:useLocalDpi xmlns:a14="http://schemas.microsoft.com/office/drawing/2010/main" val="0"/>
              </a:ext>
            </a:extLst>
          </a:blip>
          <a:srcRect t="21413" b="32359"/>
          <a:stretch>
            <a:fillRect/>
          </a:stretch>
        </p:blipFill>
        <p:spPr bwMode="auto">
          <a:xfrm>
            <a:off x="2468562" y="5207794"/>
            <a:ext cx="1458912"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86287" y="5242719"/>
            <a:ext cx="1730375" cy="411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953250" y="14478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953250" y="3402013"/>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29864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par>
                          <p:cTn id="15" fill="hold" nodeType="afterGroup">
                            <p:stCondLst>
                              <p:cond delay="1000"/>
                            </p:stCondLst>
                            <p:childTnLst>
                              <p:par>
                                <p:cTn id="16" presetID="10"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par>
                          <p:cTn id="19" fill="hold" nodeType="afterGroup">
                            <p:stCondLst>
                              <p:cond delay="1500"/>
                            </p:stCondLst>
                            <p:childTnLst>
                              <p:par>
                                <p:cTn id="20" presetID="10"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par>
                          <p:cTn id="31" fill="hold" nodeType="afterGroup">
                            <p:stCondLst>
                              <p:cond delay="3000"/>
                            </p:stCondLst>
                            <p:childTnLst>
                              <p:par>
                                <p:cTn id="32" presetID="10" presetClass="entr" presetSubtype="0" fill="hold" nodeType="afterEffect">
                                  <p:stCondLst>
                                    <p:cond delay="0"/>
                                  </p:stCondLst>
                                  <p:childTnLst>
                                    <p:set>
                                      <p:cBhvr>
                                        <p:cTn id="33" dur="1" fill="hold">
                                          <p:stCondLst>
                                            <p:cond delay="0"/>
                                          </p:stCondLst>
                                        </p:cTn>
                                        <p:tgtEl>
                                          <p:spTgt spid="28682"/>
                                        </p:tgtEl>
                                        <p:attrNameLst>
                                          <p:attrName>style.visibility</p:attrName>
                                        </p:attrNameLst>
                                      </p:cBhvr>
                                      <p:to>
                                        <p:strVal val="visible"/>
                                      </p:to>
                                    </p:set>
                                    <p:animEffect transition="in" filter="fade">
                                      <p:cBhvr>
                                        <p:cTn id="34" dur="500"/>
                                        <p:tgtEl>
                                          <p:spTgt spid="286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a:defRPr/>
            </a:pPr>
            <a:r>
              <a:rPr lang="en-US" altLang="en-US" dirty="0">
                <a:ea typeface="MS PGothic" pitchFamily="34" charset="-128"/>
              </a:rPr>
              <a:t>Anytime Rewards</a:t>
            </a:r>
          </a:p>
        </p:txBody>
      </p:sp>
      <p:sp>
        <p:nvSpPr>
          <p:cNvPr id="25603" name="Content Placeholder 29"/>
          <p:cNvSpPr>
            <a:spLocks noGrp="1"/>
          </p:cNvSpPr>
          <p:nvPr>
            <p:ph idx="1"/>
          </p:nvPr>
        </p:nvSpPr>
        <p:spPr>
          <a:xfrm>
            <a:off x="228600" y="1447800"/>
            <a:ext cx="5794375" cy="4876800"/>
          </a:xfrm>
        </p:spPr>
        <p:txBody>
          <a:bodyPr/>
          <a:lstStyle/>
          <a:p>
            <a:pPr>
              <a:defRPr/>
            </a:pPr>
            <a:r>
              <a:rPr lang="en-US" altLang="en-US" sz="1800" dirty="0" smtClean="0">
                <a:latin typeface="Arial" pitchFamily="34" charset="0"/>
              </a:rPr>
              <a:t>Rewards for healthy successes with: </a:t>
            </a:r>
          </a:p>
          <a:p>
            <a:pPr lvl="1">
              <a:defRPr/>
            </a:pPr>
            <a:r>
              <a:rPr lang="en-US" altLang="en-US" sz="1600" dirty="0" smtClean="0">
                <a:latin typeface="Arial" pitchFamily="34" charset="0"/>
              </a:rPr>
              <a:t>gift cards</a:t>
            </a:r>
          </a:p>
          <a:p>
            <a:pPr lvl="1">
              <a:defRPr/>
            </a:pPr>
            <a:r>
              <a:rPr lang="en-US" altLang="en-US" sz="1600" dirty="0" smtClean="0">
                <a:latin typeface="Arial" pitchFamily="34" charset="0"/>
              </a:rPr>
              <a:t>movie tickets</a:t>
            </a:r>
          </a:p>
          <a:p>
            <a:pPr lvl="1">
              <a:defRPr/>
            </a:pPr>
            <a:r>
              <a:rPr lang="en-US" altLang="en-US" sz="1600" dirty="0" smtClean="0">
                <a:latin typeface="Arial" pitchFamily="34" charset="0"/>
              </a:rPr>
              <a:t>other prizes</a:t>
            </a:r>
          </a:p>
          <a:p>
            <a:pPr>
              <a:defRPr/>
            </a:pPr>
            <a:r>
              <a:rPr lang="en-US" altLang="en-US" sz="1800" dirty="0" smtClean="0">
                <a:latin typeface="Arial" pitchFamily="34" charset="0"/>
              </a:rPr>
              <a:t>The more your clients accomplish, the more </a:t>
            </a:r>
            <a:br>
              <a:rPr lang="en-US" altLang="en-US" sz="1800" dirty="0" smtClean="0">
                <a:latin typeface="Arial" pitchFamily="34" charset="0"/>
              </a:rPr>
            </a:br>
            <a:r>
              <a:rPr lang="en-US" altLang="en-US" sz="1800" dirty="0" smtClean="0">
                <a:latin typeface="Arial" pitchFamily="34" charset="0"/>
              </a:rPr>
              <a:t>opportunities they’ll have to earn rewards from these and other leading retailers</a:t>
            </a:r>
          </a:p>
        </p:txBody>
      </p:sp>
      <p:sp>
        <p:nvSpPr>
          <p:cNvPr id="31748" name="TextBox 1"/>
          <p:cNvSpPr txBox="1">
            <a:spLocks noChangeArrowheads="1"/>
          </p:cNvSpPr>
          <p:nvPr/>
        </p:nvSpPr>
        <p:spPr bwMode="auto">
          <a:xfrm>
            <a:off x="320675" y="5957888"/>
            <a:ext cx="77295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9863" indent="-169863" eaLnBrk="0" hangingPunct="0">
              <a:spcBef>
                <a:spcPts val="1800"/>
              </a:spcBef>
              <a:buClr>
                <a:srgbClr val="35587F"/>
              </a:buClr>
              <a:buChar char="•"/>
              <a:defRPr sz="2000">
                <a:solidFill>
                  <a:srgbClr val="002D62"/>
                </a:solidFill>
                <a:latin typeface="Arial" pitchFamily="34" charset="0"/>
                <a:ea typeface="ＭＳ Ｐゴシック" pitchFamily="34" charset="-128"/>
                <a:cs typeface="Arial" pitchFamily="34" charset="0"/>
              </a:defRPr>
            </a:lvl1pPr>
            <a:lvl2pPr marL="742950" indent="-285750" eaLnBrk="0" hangingPunct="0">
              <a:spcBef>
                <a:spcPct val="20000"/>
              </a:spcBef>
              <a:buClr>
                <a:srgbClr val="35587F"/>
              </a:buClr>
              <a:buChar char="–"/>
              <a:defRPr>
                <a:solidFill>
                  <a:srgbClr val="002D62"/>
                </a:solidFill>
                <a:latin typeface="Arial" pitchFamily="34" charset="0"/>
                <a:ea typeface="ＭＳ Ｐゴシック" pitchFamily="34" charset="-128"/>
                <a:cs typeface="Arial" pitchFamily="34" charset="0"/>
              </a:defRPr>
            </a:lvl2pPr>
            <a:lvl3pPr marL="1143000" indent="-228600" eaLnBrk="0" hangingPunct="0">
              <a:spcBef>
                <a:spcPct val="20000"/>
              </a:spcBef>
              <a:buClr>
                <a:srgbClr val="35587F"/>
              </a:buClr>
              <a:buChar char="•"/>
              <a:defRPr sz="1600">
                <a:solidFill>
                  <a:srgbClr val="002D62"/>
                </a:solidFill>
                <a:latin typeface="Arial" pitchFamily="34" charset="0"/>
                <a:ea typeface="ＭＳ Ｐゴシック" pitchFamily="34" charset="-128"/>
                <a:cs typeface="Arial" pitchFamily="34" charset="0"/>
              </a:defRPr>
            </a:lvl3pPr>
            <a:lvl4pPr marL="1600200" indent="-228600" eaLnBrk="0" hangingPunct="0">
              <a:spcBef>
                <a:spcPct val="20000"/>
              </a:spcBef>
              <a:buClr>
                <a:srgbClr val="35587F"/>
              </a:buClr>
              <a:buChar char="–"/>
              <a:defRPr sz="1400">
                <a:solidFill>
                  <a:srgbClr val="002D62"/>
                </a:solidFill>
                <a:latin typeface="Arial" pitchFamily="34" charset="0"/>
                <a:ea typeface="ＭＳ Ｐゴシック" pitchFamily="34" charset="-128"/>
                <a:cs typeface="Arial" pitchFamily="34" charset="0"/>
              </a:defRPr>
            </a:lvl4pPr>
            <a:lvl5pPr marL="2057400" indent="-228600" eaLnBrk="0" hangingPunct="0">
              <a:spcBef>
                <a:spcPct val="20000"/>
              </a:spcBef>
              <a:buClr>
                <a:srgbClr val="35587F"/>
              </a:buClr>
              <a:buChar char="»"/>
              <a:defRPr sz="1200">
                <a:solidFill>
                  <a:srgbClr val="002D62"/>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9pPr>
          </a:lstStyle>
          <a:p>
            <a:pPr eaLnBrk="1" hangingPunct="1">
              <a:spcBef>
                <a:spcPct val="0"/>
              </a:spcBef>
              <a:buClrTx/>
              <a:buFontTx/>
              <a:buNone/>
            </a:pPr>
            <a:r>
              <a:rPr lang="en-US" altLang="en-US" sz="900">
                <a:solidFill>
                  <a:schemeClr val="tx1"/>
                </a:solidFill>
              </a:rPr>
              <a:t>REI is not affiliated with the John Hancock Vitality Program. REI does not sponsor, endorse or have any responsibility for this promotion. </a:t>
            </a:r>
          </a:p>
          <a:p>
            <a:pPr eaLnBrk="1" hangingPunct="1">
              <a:spcBef>
                <a:spcPct val="0"/>
              </a:spcBef>
              <a:buClrTx/>
              <a:buFontTx/>
              <a:buNone/>
            </a:pPr>
            <a:r>
              <a:rPr lang="en-US" altLang="en-US" sz="900">
                <a:solidFill>
                  <a:schemeClr val="tx1"/>
                </a:solidFill>
              </a:rPr>
              <a:t>iTunes is a registered trademark of Apple Inc. All rights reserved. Apple is not a participant in or sponsor of this promotion. </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53250" y="3402013"/>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8475" y="3798888"/>
            <a:ext cx="1057275"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rcRect t="21327" b="16637"/>
          <a:stretch>
            <a:fillRect/>
          </a:stretch>
        </p:blipFill>
        <p:spPr bwMode="auto">
          <a:xfrm>
            <a:off x="2309813" y="3914775"/>
            <a:ext cx="1195387"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589213" y="4945062"/>
            <a:ext cx="915987"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487863" y="4885531"/>
            <a:ext cx="915987"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953250" y="14478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10703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par>
                          <p:cTn id="15" fill="hold" nodeType="afterGroup">
                            <p:stCondLst>
                              <p:cond delay="1000"/>
                            </p:stCondLst>
                            <p:childTnLst>
                              <p:par>
                                <p:cTn id="16" presetID="10"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par>
                          <p:cTn id="19" fill="hold" nodeType="afterGroup">
                            <p:stCondLst>
                              <p:cond delay="1500"/>
                            </p:stCondLst>
                            <p:childTnLst>
                              <p:par>
                                <p:cTn id="20" presetID="10"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a:defRPr/>
            </a:pPr>
            <a:r>
              <a:rPr lang="en-US" altLang="en-US" dirty="0" smtClean="0">
                <a:ea typeface="MS PGothic" pitchFamily="34" charset="-128"/>
              </a:rPr>
              <a:t>How the Vitality Program Works</a:t>
            </a:r>
            <a:endParaRPr lang="en-US" altLang="en-US" dirty="0">
              <a:ea typeface="MS PGothic" pitchFamily="34" charset="-128"/>
            </a:endParaRPr>
          </a:p>
        </p:txBody>
      </p:sp>
      <p:sp>
        <p:nvSpPr>
          <p:cNvPr id="18435" name="Content Placeholder 2"/>
          <p:cNvSpPr>
            <a:spLocks noGrp="1"/>
          </p:cNvSpPr>
          <p:nvPr>
            <p:ph idx="1"/>
          </p:nvPr>
        </p:nvSpPr>
        <p:spPr/>
        <p:txBody>
          <a:bodyPr/>
          <a:lstStyle/>
          <a:p>
            <a:pPr>
              <a:defRPr/>
            </a:pPr>
            <a:r>
              <a:rPr lang="en-US" altLang="en-US" b="1" dirty="0" smtClean="0">
                <a:solidFill>
                  <a:srgbClr val="FF8000"/>
                </a:solidFill>
                <a:latin typeface="Arial" pitchFamily="34" charset="0"/>
              </a:rPr>
              <a:t>Accumulate Vitality Points: </a:t>
            </a:r>
            <a:r>
              <a:rPr lang="en-US" altLang="en-US" dirty="0" smtClean="0">
                <a:latin typeface="Arial" pitchFamily="34" charset="0"/>
              </a:rPr>
              <a:t>Earn Vitality Points by completing simple health-related activities  </a:t>
            </a:r>
          </a:p>
          <a:p>
            <a:pPr>
              <a:defRPr/>
            </a:pPr>
            <a:r>
              <a:rPr lang="en-US" altLang="en-US" b="1" dirty="0" smtClean="0">
                <a:solidFill>
                  <a:srgbClr val="FF8000"/>
                </a:solidFill>
                <a:latin typeface="Arial" pitchFamily="34" charset="0"/>
              </a:rPr>
              <a:t>Earn a Vitality Status: </a:t>
            </a:r>
            <a:r>
              <a:rPr lang="en-US" altLang="en-US" dirty="0" smtClean="0">
                <a:latin typeface="Arial" pitchFamily="34" charset="0"/>
              </a:rPr>
              <a:t>Each year, your client’s status level will be determined based on the number of points they accumulate</a:t>
            </a:r>
          </a:p>
          <a:p>
            <a:pPr>
              <a:defRPr/>
            </a:pPr>
            <a:r>
              <a:rPr lang="en-US" altLang="en-US" b="1" dirty="0" smtClean="0">
                <a:solidFill>
                  <a:srgbClr val="FF8000"/>
                </a:solidFill>
                <a:latin typeface="Arial" pitchFamily="34" charset="0"/>
              </a:rPr>
              <a:t>Enjoy Savings and Rewards: </a:t>
            </a:r>
            <a:r>
              <a:rPr lang="en-US" altLang="en-US" dirty="0" smtClean="0">
                <a:latin typeface="Arial" pitchFamily="34" charset="0"/>
              </a:rPr>
              <a:t>The higher your client’s Vitality Status the more your client’s can earn in potential premium savings and rewards</a:t>
            </a:r>
          </a:p>
          <a:p>
            <a:pPr>
              <a:buFontTx/>
              <a:buNone/>
              <a:defRPr/>
            </a:pPr>
            <a:endParaRPr lang="en-US" altLang="en-US" dirty="0" smtClean="0">
              <a:latin typeface="Arial"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Accumulate Vitality Points	</a:t>
            </a:r>
            <a:endParaRPr lang="en-US" dirty="0"/>
          </a:p>
        </p:txBody>
      </p:sp>
      <p:sp>
        <p:nvSpPr>
          <p:cNvPr id="3" name="Content Placeholder 2"/>
          <p:cNvSpPr>
            <a:spLocks noGrp="1"/>
          </p:cNvSpPr>
          <p:nvPr>
            <p:ph idx="1"/>
          </p:nvPr>
        </p:nvSpPr>
        <p:spPr/>
        <p:txBody>
          <a:bodyPr/>
          <a:lstStyle/>
          <a:p>
            <a:pPr>
              <a:defRPr/>
            </a:pPr>
            <a:r>
              <a:rPr lang="en-US" dirty="0" smtClean="0"/>
              <a:t>Each year, members can earn Vitality Points for everyday things like:</a:t>
            </a:r>
          </a:p>
          <a:p>
            <a:pPr lvl="1">
              <a:defRPr/>
            </a:pPr>
            <a:r>
              <a:rPr lang="en-US" dirty="0" smtClean="0"/>
              <a:t>Walking, exercising, going to the doctor or even getting a flu shot</a:t>
            </a:r>
          </a:p>
          <a:p>
            <a:pPr marL="457200" lvl="1" indent="0">
              <a:buFontTx/>
              <a:buNone/>
              <a:defRPr/>
            </a:pPr>
            <a:endParaRPr lang="en-US" dirty="0"/>
          </a:p>
          <a:p>
            <a:pPr>
              <a:defRPr/>
            </a:pPr>
            <a:r>
              <a:rPr lang="en-US" dirty="0" smtClean="0"/>
              <a:t>Based on the number of points they accumulate, your clients will earn a Vitality Status – Bronze, Silver, Gold, Platinum</a:t>
            </a:r>
          </a:p>
          <a:p>
            <a:pPr marL="0" indent="0">
              <a:buFontTx/>
              <a:buNone/>
              <a:defRPr/>
            </a:pPr>
            <a:endParaRPr lang="en-US" dirty="0" smtClean="0"/>
          </a:p>
        </p:txBody>
      </p:sp>
      <p:pic>
        <p:nvPicPr>
          <p:cNvPr id="3584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221163"/>
            <a:ext cx="8478838"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pPr>
              <a:defRPr/>
            </a:pPr>
            <a:r>
              <a:rPr lang="en-US" altLang="en-US" dirty="0">
                <a:ea typeface="MS PGothic" pitchFamily="34" charset="-128"/>
              </a:rPr>
              <a:t>Earning Vitality Points is Easy</a:t>
            </a:r>
          </a:p>
        </p:txBody>
      </p:sp>
      <p:sp>
        <p:nvSpPr>
          <p:cNvPr id="36867" name="Content Placeholder 3"/>
          <p:cNvSpPr>
            <a:spLocks noGrp="1"/>
          </p:cNvSpPr>
          <p:nvPr>
            <p:ph idx="1"/>
          </p:nvPr>
        </p:nvSpPr>
        <p:spPr/>
        <p:txBody>
          <a:bodyPr/>
          <a:lstStyle/>
          <a:p>
            <a:pPr>
              <a:defRPr/>
            </a:pPr>
            <a:r>
              <a:rPr lang="en-US" altLang="en-US" dirty="0" smtClean="0">
                <a:latin typeface="Arial" pitchFamily="34" charset="0"/>
              </a:rPr>
              <a:t>Earn points through</a:t>
            </a:r>
          </a:p>
          <a:p>
            <a:pPr lvl="1">
              <a:defRPr/>
            </a:pPr>
            <a:r>
              <a:rPr lang="en-US" altLang="en-US" dirty="0" smtClean="0">
                <a:latin typeface="Arial" pitchFamily="34" charset="0"/>
              </a:rPr>
              <a:t>Annual health check-up at doctor, Walgreens or </a:t>
            </a:r>
            <a:br>
              <a:rPr lang="en-US" altLang="en-US" dirty="0" smtClean="0">
                <a:latin typeface="Arial" pitchFamily="34" charset="0"/>
              </a:rPr>
            </a:br>
            <a:r>
              <a:rPr lang="en-US" altLang="en-US" dirty="0" smtClean="0">
                <a:latin typeface="Arial" pitchFamily="34" charset="0"/>
              </a:rPr>
              <a:t>Quest Diagnostics</a:t>
            </a:r>
          </a:p>
          <a:p>
            <a:pPr lvl="1">
              <a:defRPr/>
            </a:pPr>
            <a:r>
              <a:rPr lang="en-US" altLang="en-US" dirty="0" smtClean="0">
                <a:latin typeface="Arial" pitchFamily="34" charset="0"/>
              </a:rPr>
              <a:t>Exercise – gyms, events (such as 5K), personal exercise </a:t>
            </a:r>
          </a:p>
          <a:p>
            <a:pPr lvl="1">
              <a:defRPr/>
            </a:pPr>
            <a:r>
              <a:rPr lang="en-US" altLang="en-US" dirty="0" smtClean="0">
                <a:latin typeface="Arial" pitchFamily="34" charset="0"/>
              </a:rPr>
              <a:t>Education – online wellness courses through </a:t>
            </a:r>
            <a:r>
              <a:rPr lang="en-US" altLang="en-US" b="1" dirty="0" smtClean="0">
                <a:solidFill>
                  <a:srgbClr val="FF8000"/>
                </a:solidFill>
                <a:latin typeface="Arial" pitchFamily="34" charset="0"/>
                <a:hlinkClick r:id="rId3"/>
              </a:rPr>
              <a:t>www.JohnHancockVitality.com</a:t>
            </a:r>
            <a:endParaRPr lang="en-US" altLang="en-US" b="1" dirty="0" smtClean="0">
              <a:solidFill>
                <a:srgbClr val="FF8000"/>
              </a:solidFill>
              <a:latin typeface="Arial" pitchFamily="34" charset="0"/>
            </a:endParaRPr>
          </a:p>
          <a:p>
            <a:pPr>
              <a:defRPr/>
            </a:pPr>
            <a:r>
              <a:rPr lang="en-US" altLang="en-US" dirty="0" smtClean="0">
                <a:latin typeface="Arial" pitchFamily="34" charset="0"/>
              </a:rPr>
              <a:t>Many different methods of earning exercise points</a:t>
            </a:r>
          </a:p>
          <a:p>
            <a:pPr lvl="1">
              <a:defRPr/>
            </a:pPr>
            <a:r>
              <a:rPr lang="en-US" altLang="en-US" dirty="0" smtClean="0">
                <a:latin typeface="Arial" pitchFamily="34" charset="0"/>
              </a:rPr>
              <a:t>Using Fitbit or other fitness devices</a:t>
            </a:r>
          </a:p>
          <a:p>
            <a:pPr lvl="1">
              <a:defRPr/>
            </a:pPr>
            <a:r>
              <a:rPr lang="en-US" altLang="en-US" dirty="0" err="1" smtClean="0">
                <a:latin typeface="Arial" pitchFamily="34" charset="0"/>
              </a:rPr>
              <a:t>MapMyFitness</a:t>
            </a:r>
            <a:r>
              <a:rPr lang="en-US" altLang="en-US" dirty="0" smtClean="0">
                <a:latin typeface="Arial" pitchFamily="34" charset="0"/>
              </a:rPr>
              <a:t> mobile app</a:t>
            </a:r>
          </a:p>
          <a:p>
            <a:pPr lvl="1">
              <a:defRPr/>
            </a:pPr>
            <a:r>
              <a:rPr lang="en-US" altLang="en-US" dirty="0" smtClean="0">
                <a:latin typeface="Arial" pitchFamily="34" charset="0"/>
              </a:rPr>
              <a:t>Gym check-in using the John Hancock Vitality mobile app</a:t>
            </a:r>
          </a:p>
          <a:p>
            <a:pPr lvl="1">
              <a:defRPr/>
            </a:pPr>
            <a:r>
              <a:rPr lang="en-US" altLang="en-US" dirty="0" smtClean="0">
                <a:latin typeface="Arial" pitchFamily="34" charset="0"/>
              </a:rPr>
              <a:t>Visiting a partner gym and swiping a membership card</a:t>
            </a:r>
          </a:p>
          <a:p>
            <a:pPr lvl="1">
              <a:defRPr/>
            </a:pPr>
            <a:r>
              <a:rPr lang="en-US" altLang="en-US" dirty="0" smtClean="0">
                <a:latin typeface="Arial" pitchFamily="34" charset="0"/>
              </a:rPr>
              <a:t>Logging activities</a:t>
            </a:r>
          </a:p>
        </p:txBody>
      </p:sp>
    </p:spTree>
    <p:extLst>
      <p:ext uri="{BB962C8B-B14F-4D97-AF65-F5344CB8AC3E}">
        <p14:creationId xmlns:p14="http://schemas.microsoft.com/office/powerpoint/2010/main" val="26767843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Earn a Vitality Status</a:t>
            </a:r>
            <a:endParaRPr lang="en-US" dirty="0"/>
          </a:p>
        </p:txBody>
      </p:sp>
      <p:sp>
        <p:nvSpPr>
          <p:cNvPr id="3" name="Content Placeholder 2"/>
          <p:cNvSpPr>
            <a:spLocks noGrp="1"/>
          </p:cNvSpPr>
          <p:nvPr>
            <p:ph idx="1"/>
          </p:nvPr>
        </p:nvSpPr>
        <p:spPr/>
        <p:txBody>
          <a:bodyPr/>
          <a:lstStyle/>
          <a:p>
            <a:pPr>
              <a:defRPr/>
            </a:pPr>
            <a:r>
              <a:rPr lang="en-US" dirty="0" smtClean="0"/>
              <a:t>On their policy anniversary, they’ll earn premium savings that reflect the status level they’ve achieved</a:t>
            </a:r>
          </a:p>
          <a:p>
            <a:pPr>
              <a:defRPr/>
            </a:pPr>
            <a:r>
              <a:rPr lang="en-US" dirty="0" smtClean="0"/>
              <a:t>Below is an example of some simple activities clients can do to achieve a Gold status</a:t>
            </a:r>
          </a:p>
          <a:p>
            <a:pPr marL="0" indent="0">
              <a:buFontTx/>
              <a:buNone/>
              <a:defRPr/>
            </a:pPr>
            <a:endParaRPr lang="en-US" dirty="0" smtClean="0"/>
          </a:p>
        </p:txBody>
      </p:sp>
      <p:pic>
        <p:nvPicPr>
          <p:cNvPr id="3686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4363" y="3336925"/>
            <a:ext cx="7915275" cy="282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The Gold Standard</a:t>
            </a:r>
            <a:endParaRPr lang="en-US" dirty="0"/>
          </a:p>
        </p:txBody>
      </p:sp>
      <p:pic>
        <p:nvPicPr>
          <p:cNvPr id="307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0050" y="1268413"/>
            <a:ext cx="8478838"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00050" y="2209800"/>
            <a:ext cx="5334000" cy="2308324"/>
          </a:xfrm>
          <a:prstGeom prst="rect">
            <a:avLst/>
          </a:prstGeom>
          <a:noFill/>
        </p:spPr>
        <p:txBody>
          <a:bodyPr>
            <a:spAutoFit/>
          </a:bodyPr>
          <a:lstStyle/>
          <a:p>
            <a:pPr>
              <a:defRPr/>
            </a:pPr>
            <a:r>
              <a:rPr lang="en-US" sz="1600" b="1" dirty="0">
                <a:solidFill>
                  <a:srgbClr val="000000"/>
                </a:solidFill>
                <a:latin typeface="Arial" charset="0"/>
                <a:ea typeface="+mn-ea"/>
                <a:cs typeface="+mn-cs"/>
              </a:rPr>
              <a:t>On-Line Reviews</a:t>
            </a:r>
          </a:p>
          <a:p>
            <a:pPr marL="285750" indent="-285750">
              <a:buFont typeface="Wingdings" panose="05000000000000000000" pitchFamily="2" charset="2"/>
              <a:buChar char="ü"/>
              <a:defRPr/>
            </a:pPr>
            <a:r>
              <a:rPr lang="en-US" sz="1600" dirty="0">
                <a:solidFill>
                  <a:srgbClr val="000000"/>
                </a:solidFill>
                <a:latin typeface="Arial" charset="0"/>
                <a:ea typeface="+mn-ea"/>
                <a:cs typeface="+mn-cs"/>
              </a:rPr>
              <a:t>Annual Vitality Health Review (VHR)</a:t>
            </a:r>
          </a:p>
          <a:p>
            <a:pPr marL="285750" indent="-285750">
              <a:buFont typeface="Wingdings" panose="05000000000000000000" pitchFamily="2" charset="2"/>
              <a:buChar char="ü"/>
              <a:defRPr/>
            </a:pPr>
            <a:r>
              <a:rPr lang="en-US" sz="1600" dirty="0">
                <a:solidFill>
                  <a:srgbClr val="000000"/>
                </a:solidFill>
                <a:latin typeface="Arial" charset="0"/>
                <a:ea typeface="+mn-ea"/>
                <a:cs typeface="+mn-cs"/>
              </a:rPr>
              <a:t>BONUS – Complete VHR in first 90 days</a:t>
            </a:r>
          </a:p>
          <a:p>
            <a:pPr marL="285750" indent="-285750">
              <a:buFont typeface="Wingdings" panose="05000000000000000000" pitchFamily="2" charset="2"/>
              <a:buChar char="ü"/>
              <a:defRPr/>
            </a:pPr>
            <a:r>
              <a:rPr lang="en-US" sz="1600" dirty="0">
                <a:solidFill>
                  <a:srgbClr val="000000"/>
                </a:solidFill>
                <a:latin typeface="Arial" charset="0"/>
                <a:ea typeface="+mn-ea"/>
                <a:cs typeface="+mn-cs"/>
              </a:rPr>
              <a:t>BONUS – First time VHR</a:t>
            </a:r>
          </a:p>
          <a:p>
            <a:pPr marL="285750" indent="-285750">
              <a:buFont typeface="Wingdings" panose="05000000000000000000" pitchFamily="2" charset="2"/>
              <a:buChar char="ü"/>
              <a:defRPr/>
            </a:pPr>
            <a:r>
              <a:rPr lang="en-US" sz="1600" dirty="0">
                <a:solidFill>
                  <a:srgbClr val="000000"/>
                </a:solidFill>
                <a:latin typeface="Arial" charset="0"/>
                <a:ea typeface="+mn-ea"/>
                <a:cs typeface="+mn-cs"/>
              </a:rPr>
              <a:t>Physical Activity Review</a:t>
            </a:r>
          </a:p>
          <a:p>
            <a:pPr marL="285750" indent="-285750">
              <a:buFont typeface="Wingdings" panose="05000000000000000000" pitchFamily="2" charset="2"/>
              <a:buChar char="ü"/>
              <a:defRPr/>
            </a:pPr>
            <a:endParaRPr lang="en-US" sz="1600" dirty="0">
              <a:solidFill>
                <a:srgbClr val="000000"/>
              </a:solidFill>
              <a:latin typeface="Arial" charset="0"/>
              <a:ea typeface="+mn-ea"/>
              <a:cs typeface="+mn-cs"/>
            </a:endParaRPr>
          </a:p>
          <a:p>
            <a:pPr>
              <a:defRPr/>
            </a:pPr>
            <a:r>
              <a:rPr lang="en-US" sz="1600" b="1" dirty="0">
                <a:solidFill>
                  <a:srgbClr val="000000"/>
                </a:solidFill>
                <a:latin typeface="Arial" charset="0"/>
                <a:ea typeface="+mn-ea"/>
                <a:cs typeface="+mn-cs"/>
              </a:rPr>
              <a:t>Vitality Check/Biometric Readings</a:t>
            </a:r>
          </a:p>
          <a:p>
            <a:pPr marL="285750" indent="-285750">
              <a:buFont typeface="Wingdings" panose="05000000000000000000" pitchFamily="2" charset="2"/>
              <a:buChar char="ü"/>
              <a:defRPr/>
            </a:pPr>
            <a:r>
              <a:rPr lang="en-US" sz="1600" dirty="0">
                <a:solidFill>
                  <a:srgbClr val="000000"/>
                </a:solidFill>
                <a:latin typeface="Arial" charset="0"/>
                <a:ea typeface="+mn-ea"/>
                <a:cs typeface="+mn-cs"/>
              </a:rPr>
              <a:t>Non-Tobacco user</a:t>
            </a:r>
          </a:p>
          <a:p>
            <a:pPr marL="285750" indent="-285750">
              <a:buFont typeface="Wingdings" panose="05000000000000000000" pitchFamily="2" charset="2"/>
              <a:buChar char="ü"/>
              <a:defRPr/>
            </a:pPr>
            <a:r>
              <a:rPr lang="en-US" sz="1600" dirty="0">
                <a:solidFill>
                  <a:srgbClr val="000000"/>
                </a:solidFill>
                <a:latin typeface="Arial" charset="0"/>
                <a:ea typeface="+mn-ea"/>
                <a:cs typeface="+mn-cs"/>
              </a:rPr>
              <a:t>4 Readings Passed Automatically From </a:t>
            </a:r>
            <a:r>
              <a:rPr lang="en-US" sz="1600" dirty="0" smtClean="0">
                <a:solidFill>
                  <a:srgbClr val="000000"/>
                </a:solidFill>
                <a:latin typeface="Arial" charset="0"/>
                <a:ea typeface="+mn-ea"/>
                <a:cs typeface="+mn-cs"/>
              </a:rPr>
              <a:t>Underwriting</a:t>
            </a:r>
            <a:endParaRPr lang="en-US" sz="1050" dirty="0">
              <a:solidFill>
                <a:srgbClr val="000000"/>
              </a:solidFill>
              <a:latin typeface="Arial" charset="0"/>
              <a:ea typeface="+mn-ea"/>
              <a:cs typeface="+mn-cs"/>
            </a:endParaRPr>
          </a:p>
        </p:txBody>
      </p:sp>
      <p:sp>
        <p:nvSpPr>
          <p:cNvPr id="7" name="TextBox 6"/>
          <p:cNvSpPr txBox="1">
            <a:spLocks noChangeArrowheads="1"/>
          </p:cNvSpPr>
          <p:nvPr/>
        </p:nvSpPr>
        <p:spPr bwMode="auto">
          <a:xfrm>
            <a:off x="5348288" y="2286000"/>
            <a:ext cx="3563937" cy="2586038"/>
          </a:xfrm>
          <a:prstGeom prst="rect">
            <a:avLst/>
          </a:prstGeom>
          <a:noFill/>
          <a:ln>
            <a:noFill/>
          </a:ln>
        </p:spPr>
        <p:txBody>
          <a:bodyPr>
            <a:spAutoFit/>
          </a:bodyPr>
          <a:lstStyle>
            <a:lvl1pPr>
              <a:defRPr>
                <a:solidFill>
                  <a:schemeClr val="tx1"/>
                </a:solidFill>
                <a:latin typeface="Verdana" pitchFamily="34" charset="0"/>
                <a:ea typeface="ＭＳ Ｐゴシック" pitchFamily="34" charset="-128"/>
              </a:defRPr>
            </a:lvl1pPr>
            <a:lvl2pPr marL="742950" indent="-285750">
              <a:defRPr>
                <a:solidFill>
                  <a:schemeClr val="tx1"/>
                </a:solidFill>
                <a:latin typeface="Verdana" pitchFamily="34" charset="0"/>
                <a:ea typeface="ＭＳ Ｐゴシック" pitchFamily="34" charset="-128"/>
              </a:defRPr>
            </a:lvl2pPr>
            <a:lvl3pPr marL="1143000" indent="-228600">
              <a:defRPr>
                <a:solidFill>
                  <a:schemeClr val="tx1"/>
                </a:solidFill>
                <a:latin typeface="Verdana" pitchFamily="34" charset="0"/>
                <a:ea typeface="ＭＳ Ｐゴシック" pitchFamily="34" charset="-128"/>
              </a:defRPr>
            </a:lvl3pPr>
            <a:lvl4pPr marL="1600200" indent="-228600">
              <a:defRPr>
                <a:solidFill>
                  <a:schemeClr val="tx1"/>
                </a:solidFill>
                <a:latin typeface="Verdana" pitchFamily="34" charset="0"/>
                <a:ea typeface="ＭＳ Ｐゴシック" pitchFamily="34" charset="-128"/>
              </a:defRPr>
            </a:lvl4pPr>
            <a:lvl5pPr marL="2057400" indent="-228600">
              <a:defRPr>
                <a:solidFill>
                  <a:schemeClr val="tx1"/>
                </a:solidFill>
                <a:latin typeface="Verdana" pitchFamily="34" charset="0"/>
                <a:ea typeface="ＭＳ Ｐゴシック" pitchFamily="34" charset="-128"/>
              </a:defRPr>
            </a:lvl5pPr>
            <a:lvl6pPr marL="2514600" indent="-228600" fontAlgn="base">
              <a:spcBef>
                <a:spcPct val="0"/>
              </a:spcBef>
              <a:spcAft>
                <a:spcPct val="0"/>
              </a:spcAft>
              <a:defRPr>
                <a:solidFill>
                  <a:schemeClr val="tx1"/>
                </a:solidFill>
                <a:latin typeface="Verdana" pitchFamily="34" charset="0"/>
                <a:ea typeface="ＭＳ Ｐゴシック" pitchFamily="34" charset="-128"/>
              </a:defRPr>
            </a:lvl6pPr>
            <a:lvl7pPr marL="2971800" indent="-228600" fontAlgn="base">
              <a:spcBef>
                <a:spcPct val="0"/>
              </a:spcBef>
              <a:spcAft>
                <a:spcPct val="0"/>
              </a:spcAft>
              <a:defRPr>
                <a:solidFill>
                  <a:schemeClr val="tx1"/>
                </a:solidFill>
                <a:latin typeface="Verdana" pitchFamily="34" charset="0"/>
                <a:ea typeface="ＭＳ Ｐゴシック" pitchFamily="34" charset="-128"/>
              </a:defRPr>
            </a:lvl7pPr>
            <a:lvl8pPr marL="3429000" indent="-228600" fontAlgn="base">
              <a:spcBef>
                <a:spcPct val="0"/>
              </a:spcBef>
              <a:spcAft>
                <a:spcPct val="0"/>
              </a:spcAft>
              <a:defRPr>
                <a:solidFill>
                  <a:schemeClr val="tx1"/>
                </a:solidFill>
                <a:latin typeface="Verdana" pitchFamily="34" charset="0"/>
                <a:ea typeface="ＭＳ Ｐゴシック" pitchFamily="34" charset="-128"/>
              </a:defRPr>
            </a:lvl8pPr>
            <a:lvl9pPr marL="3886200" indent="-228600" fontAlgn="base">
              <a:spcBef>
                <a:spcPct val="0"/>
              </a:spcBef>
              <a:spcAft>
                <a:spcPct val="0"/>
              </a:spcAft>
              <a:defRPr>
                <a:solidFill>
                  <a:schemeClr val="tx1"/>
                </a:solidFill>
                <a:latin typeface="Verdana" pitchFamily="34" charset="0"/>
                <a:ea typeface="ＭＳ Ｐゴシック" pitchFamily="34" charset="-128"/>
              </a:defRPr>
            </a:lvl9pPr>
          </a:lstStyle>
          <a:p>
            <a:endParaRPr lang="en-US" altLang="en-US" sz="1600" dirty="0">
              <a:latin typeface="Arial" charset="0"/>
            </a:endParaRPr>
          </a:p>
          <a:p>
            <a:pPr algn="r"/>
            <a:r>
              <a:rPr lang="en-US" altLang="en-US" sz="1600" dirty="0">
                <a:solidFill>
                  <a:schemeClr val="bg1"/>
                </a:solidFill>
                <a:latin typeface="Arial" charset="0"/>
              </a:rPr>
              <a:t>500 points</a:t>
            </a:r>
          </a:p>
          <a:p>
            <a:pPr algn="r"/>
            <a:r>
              <a:rPr lang="en-US" altLang="en-US" sz="1600" dirty="0">
                <a:solidFill>
                  <a:schemeClr val="bg1"/>
                </a:solidFill>
                <a:latin typeface="Arial" charset="0"/>
              </a:rPr>
              <a:t>250 points</a:t>
            </a:r>
          </a:p>
          <a:p>
            <a:pPr algn="r"/>
            <a:r>
              <a:rPr lang="en-US" altLang="en-US" sz="1600" dirty="0">
                <a:solidFill>
                  <a:schemeClr val="bg1"/>
                </a:solidFill>
                <a:latin typeface="Arial" charset="0"/>
              </a:rPr>
              <a:t>500 points</a:t>
            </a:r>
          </a:p>
          <a:p>
            <a:pPr algn="r"/>
            <a:r>
              <a:rPr lang="en-US" altLang="en-US" sz="1600" u="sng" dirty="0">
                <a:solidFill>
                  <a:schemeClr val="bg1"/>
                </a:solidFill>
                <a:latin typeface="Arial" charset="0"/>
              </a:rPr>
              <a:t>250 points</a:t>
            </a:r>
            <a:r>
              <a:rPr lang="en-US" altLang="en-US" sz="1600" dirty="0">
                <a:solidFill>
                  <a:schemeClr val="bg1"/>
                </a:solidFill>
                <a:latin typeface="Arial" charset="0"/>
              </a:rPr>
              <a:t/>
            </a:r>
            <a:br>
              <a:rPr lang="en-US" altLang="en-US" sz="1600" dirty="0">
                <a:solidFill>
                  <a:schemeClr val="bg1"/>
                </a:solidFill>
                <a:latin typeface="Arial" charset="0"/>
              </a:rPr>
            </a:br>
            <a:r>
              <a:rPr lang="en-US" altLang="en-US" sz="1600" i="1" dirty="0">
                <a:solidFill>
                  <a:schemeClr val="bg1"/>
                </a:solidFill>
                <a:latin typeface="Arial" charset="0"/>
              </a:rPr>
              <a:t>1,500 points</a:t>
            </a:r>
          </a:p>
          <a:p>
            <a:pPr algn="r"/>
            <a:endParaRPr lang="en-US" altLang="en-US" b="1" dirty="0">
              <a:solidFill>
                <a:schemeClr val="bg1"/>
              </a:solidFill>
              <a:latin typeface="Arial" charset="0"/>
            </a:endParaRPr>
          </a:p>
          <a:p>
            <a:pPr algn="r"/>
            <a:r>
              <a:rPr lang="en-US" altLang="en-US" sz="1600" dirty="0">
                <a:solidFill>
                  <a:schemeClr val="bg1"/>
                </a:solidFill>
                <a:latin typeface="Arial" charset="0"/>
              </a:rPr>
              <a:t>1,000 points</a:t>
            </a:r>
          </a:p>
          <a:p>
            <a:pPr algn="r"/>
            <a:r>
              <a:rPr lang="en-US" altLang="en-US" sz="1200" dirty="0">
                <a:solidFill>
                  <a:schemeClr val="bg1"/>
                </a:solidFill>
                <a:latin typeface="Arial" charset="0"/>
              </a:rPr>
              <a:t>4 readings x 125 points = </a:t>
            </a:r>
            <a:r>
              <a:rPr lang="en-US" altLang="en-US" sz="1600" u="sng" dirty="0">
                <a:solidFill>
                  <a:schemeClr val="bg1"/>
                </a:solidFill>
                <a:latin typeface="Arial" charset="0"/>
              </a:rPr>
              <a:t>500 points</a:t>
            </a:r>
          </a:p>
          <a:p>
            <a:pPr algn="r"/>
            <a:r>
              <a:rPr lang="en-US" altLang="en-US" sz="1600" i="1" dirty="0">
                <a:solidFill>
                  <a:schemeClr val="bg1"/>
                </a:solidFill>
                <a:latin typeface="Arial" charset="0"/>
              </a:rPr>
              <a:t>1,500 points</a:t>
            </a:r>
          </a:p>
        </p:txBody>
      </p:sp>
      <p:sp>
        <p:nvSpPr>
          <p:cNvPr id="8" name="TextBox 7"/>
          <p:cNvSpPr txBox="1">
            <a:spLocks noChangeArrowheads="1"/>
          </p:cNvSpPr>
          <p:nvPr/>
        </p:nvSpPr>
        <p:spPr bwMode="auto">
          <a:xfrm>
            <a:off x="30163" y="510540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itchFamily="34" charset="0"/>
                <a:ea typeface="ＭＳ Ｐゴシック" pitchFamily="34" charset="-128"/>
              </a:defRPr>
            </a:lvl1pPr>
            <a:lvl2pPr marL="742950" indent="-285750">
              <a:defRPr>
                <a:solidFill>
                  <a:schemeClr val="tx1"/>
                </a:solidFill>
                <a:latin typeface="Verdana" pitchFamily="34" charset="0"/>
                <a:ea typeface="ＭＳ Ｐゴシック" pitchFamily="34" charset="-128"/>
              </a:defRPr>
            </a:lvl2pPr>
            <a:lvl3pPr marL="1143000" indent="-228600">
              <a:defRPr>
                <a:solidFill>
                  <a:schemeClr val="tx1"/>
                </a:solidFill>
                <a:latin typeface="Verdana" pitchFamily="34" charset="0"/>
                <a:ea typeface="ＭＳ Ｐゴシック" pitchFamily="34" charset="-128"/>
              </a:defRPr>
            </a:lvl3pPr>
            <a:lvl4pPr marL="1600200" indent="-228600">
              <a:defRPr>
                <a:solidFill>
                  <a:schemeClr val="tx1"/>
                </a:solidFill>
                <a:latin typeface="Verdana" pitchFamily="34" charset="0"/>
                <a:ea typeface="ＭＳ Ｐゴシック" pitchFamily="34" charset="-128"/>
              </a:defRPr>
            </a:lvl4pPr>
            <a:lvl5pPr marL="2057400" indent="-228600">
              <a:defRPr>
                <a:solidFill>
                  <a:schemeClr val="tx1"/>
                </a:solidFill>
                <a:latin typeface="Verdana" pitchFamily="34" charset="0"/>
                <a:ea typeface="ＭＳ Ｐゴシック" pitchFamily="34" charset="-128"/>
              </a:defRPr>
            </a:lvl5pPr>
            <a:lvl6pPr marL="2514600" indent="-228600" fontAlgn="base">
              <a:spcBef>
                <a:spcPct val="0"/>
              </a:spcBef>
              <a:spcAft>
                <a:spcPct val="0"/>
              </a:spcAft>
              <a:defRPr>
                <a:solidFill>
                  <a:schemeClr val="tx1"/>
                </a:solidFill>
                <a:latin typeface="Verdana" pitchFamily="34" charset="0"/>
                <a:ea typeface="ＭＳ Ｐゴシック" pitchFamily="34" charset="-128"/>
              </a:defRPr>
            </a:lvl6pPr>
            <a:lvl7pPr marL="2971800" indent="-228600" fontAlgn="base">
              <a:spcBef>
                <a:spcPct val="0"/>
              </a:spcBef>
              <a:spcAft>
                <a:spcPct val="0"/>
              </a:spcAft>
              <a:defRPr>
                <a:solidFill>
                  <a:schemeClr val="tx1"/>
                </a:solidFill>
                <a:latin typeface="Verdana" pitchFamily="34" charset="0"/>
                <a:ea typeface="ＭＳ Ｐゴシック" pitchFamily="34" charset="-128"/>
              </a:defRPr>
            </a:lvl7pPr>
            <a:lvl8pPr marL="3429000" indent="-228600" fontAlgn="base">
              <a:spcBef>
                <a:spcPct val="0"/>
              </a:spcBef>
              <a:spcAft>
                <a:spcPct val="0"/>
              </a:spcAft>
              <a:defRPr>
                <a:solidFill>
                  <a:schemeClr val="tx1"/>
                </a:solidFill>
                <a:latin typeface="Verdana" pitchFamily="34" charset="0"/>
                <a:ea typeface="ＭＳ Ｐゴシック" pitchFamily="34" charset="-128"/>
              </a:defRPr>
            </a:lvl8pPr>
            <a:lvl9pPr marL="3886200" indent="-228600" fontAlgn="base">
              <a:spcBef>
                <a:spcPct val="0"/>
              </a:spcBef>
              <a:spcAft>
                <a:spcPct val="0"/>
              </a:spcAft>
              <a:defRPr>
                <a:solidFill>
                  <a:schemeClr val="tx1"/>
                </a:solidFill>
                <a:latin typeface="Verdana" pitchFamily="34" charset="0"/>
                <a:ea typeface="ＭＳ Ｐゴシック" pitchFamily="34" charset="-128"/>
              </a:defRPr>
            </a:lvl9pPr>
          </a:lstStyle>
          <a:p>
            <a:pPr algn="ctr"/>
            <a:r>
              <a:rPr lang="en-US" altLang="en-US" sz="2800" b="1" dirty="0">
                <a:solidFill>
                  <a:srgbClr val="000000"/>
                </a:solidFill>
                <a:latin typeface="Arial" charset="0"/>
              </a:rPr>
              <a:t>That’s 3,000 Vitality Points!</a:t>
            </a:r>
            <a:endParaRPr lang="en-US" altLang="en-US" b="1" dirty="0">
              <a:solidFill>
                <a:srgbClr val="000000"/>
              </a:solidFill>
              <a:latin typeface="Arial" charset="0"/>
            </a:endParaRPr>
          </a:p>
        </p:txBody>
      </p:sp>
    </p:spTree>
    <p:extLst>
      <p:ext uri="{BB962C8B-B14F-4D97-AF65-F5344CB8AC3E}">
        <p14:creationId xmlns:p14="http://schemas.microsoft.com/office/powerpoint/2010/main" val="15031598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mph" presetSubtype="0" fill="hold" nodeType="clickEffect">
                                  <p:stCondLst>
                                    <p:cond delay="0"/>
                                  </p:stCondLst>
                                  <p:iterate type="wd">
                                    <p:tmPct val="10000"/>
                                  </p:iterate>
                                  <p:childTnLst>
                                    <p:set>
                                      <p:cBhvr override="childStyle">
                                        <p:cTn id="6" dur="500" fill="hold"/>
                                        <p:tgtEl>
                                          <p:spTgt spid="7">
                                            <p:txEl>
                                              <p:pRg st="1" end="1"/>
                                            </p:txEl>
                                          </p:spTgt>
                                        </p:tgtEl>
                                        <p:attrNameLst>
                                          <p:attrName>style.color</p:attrName>
                                        </p:attrNameLst>
                                      </p:cBhvr>
                                      <p:to>
                                        <p:clrVal>
                                          <a:srgbClr val="F07428"/>
                                        </p:clrVal>
                                      </p:to>
                                    </p:set>
                                    <p:set>
                                      <p:cBhvr>
                                        <p:cTn id="7" dur="500" fill="hold"/>
                                        <p:tgtEl>
                                          <p:spTgt spid="7">
                                            <p:txEl>
                                              <p:pRg st="1" end="1"/>
                                            </p:txEl>
                                          </p:spTgt>
                                        </p:tgtEl>
                                        <p:attrNameLst>
                                          <p:attrName>fillcolor</p:attrName>
                                        </p:attrNameLst>
                                      </p:cBhvr>
                                      <p:to>
                                        <p:clrVal>
                                          <a:srgbClr val="F07428"/>
                                        </p:clrVal>
                                      </p:to>
                                    </p:set>
                                    <p:set>
                                      <p:cBhvr>
                                        <p:cTn id="8" dur="500" fill="hold"/>
                                        <p:tgtEl>
                                          <p:spTgt spid="7">
                                            <p:txEl>
                                              <p:pRg st="1" end="1"/>
                                            </p:txEl>
                                          </p:spTgt>
                                        </p:tgtEl>
                                        <p:attrNameLst>
                                          <p:attrName>fill.type</p:attrName>
                                        </p:attrNameLst>
                                      </p:cBhvr>
                                      <p:to>
                                        <p:strVal val="solid"/>
                                      </p:to>
                                    </p:set>
                                  </p:childTnLst>
                                </p:cTn>
                              </p:par>
                              <p:par>
                                <p:cTn id="9" presetID="16" presetClass="emph" presetSubtype="0" fill="hold" nodeType="withEffect">
                                  <p:stCondLst>
                                    <p:cond delay="0"/>
                                  </p:stCondLst>
                                  <p:iterate type="lt">
                                    <p:tmPct val="4000"/>
                                  </p:iterate>
                                  <p:childTnLst>
                                    <p:set>
                                      <p:cBhvr override="childStyle">
                                        <p:cTn id="10" dur="500" fill="hold"/>
                                        <p:tgtEl>
                                          <p:spTgt spid="7">
                                            <p:txEl>
                                              <p:pRg st="2" end="2"/>
                                            </p:txEl>
                                          </p:spTgt>
                                        </p:tgtEl>
                                        <p:attrNameLst>
                                          <p:attrName>style.color</p:attrName>
                                        </p:attrNameLst>
                                      </p:cBhvr>
                                      <p:to>
                                        <p:clrVal>
                                          <a:srgbClr val="F07428"/>
                                        </p:clrVal>
                                      </p:to>
                                    </p:set>
                                    <p:set>
                                      <p:cBhvr>
                                        <p:cTn id="11" dur="500" fill="hold"/>
                                        <p:tgtEl>
                                          <p:spTgt spid="7">
                                            <p:txEl>
                                              <p:pRg st="2" end="2"/>
                                            </p:txEl>
                                          </p:spTgt>
                                        </p:tgtEl>
                                        <p:attrNameLst>
                                          <p:attrName>fillcolor</p:attrName>
                                        </p:attrNameLst>
                                      </p:cBhvr>
                                      <p:to>
                                        <p:clrVal>
                                          <a:srgbClr val="F07428"/>
                                        </p:clrVal>
                                      </p:to>
                                    </p:set>
                                    <p:set>
                                      <p:cBhvr>
                                        <p:cTn id="12" dur="500" fill="hold"/>
                                        <p:tgtEl>
                                          <p:spTgt spid="7">
                                            <p:txEl>
                                              <p:pRg st="2" end="2"/>
                                            </p:txEl>
                                          </p:spTgt>
                                        </p:tgtEl>
                                        <p:attrNameLst>
                                          <p:attrName>fill.type</p:attrName>
                                        </p:attrNameLst>
                                      </p:cBhvr>
                                      <p:to>
                                        <p:strVal val="solid"/>
                                      </p:to>
                                    </p:set>
                                  </p:childTnLst>
                                </p:cTn>
                              </p:par>
                              <p:par>
                                <p:cTn id="13" presetID="16" presetClass="emph" presetSubtype="0" fill="hold" nodeType="withEffect">
                                  <p:stCondLst>
                                    <p:cond delay="0"/>
                                  </p:stCondLst>
                                  <p:iterate type="lt">
                                    <p:tmPct val="4000"/>
                                  </p:iterate>
                                  <p:childTnLst>
                                    <p:set>
                                      <p:cBhvr override="childStyle">
                                        <p:cTn id="14" dur="500" fill="hold"/>
                                        <p:tgtEl>
                                          <p:spTgt spid="7">
                                            <p:txEl>
                                              <p:pRg st="3" end="3"/>
                                            </p:txEl>
                                          </p:spTgt>
                                        </p:tgtEl>
                                        <p:attrNameLst>
                                          <p:attrName>style.color</p:attrName>
                                        </p:attrNameLst>
                                      </p:cBhvr>
                                      <p:to>
                                        <p:clrVal>
                                          <a:srgbClr val="F07428"/>
                                        </p:clrVal>
                                      </p:to>
                                    </p:set>
                                    <p:set>
                                      <p:cBhvr>
                                        <p:cTn id="15" dur="500" fill="hold"/>
                                        <p:tgtEl>
                                          <p:spTgt spid="7">
                                            <p:txEl>
                                              <p:pRg st="3" end="3"/>
                                            </p:txEl>
                                          </p:spTgt>
                                        </p:tgtEl>
                                        <p:attrNameLst>
                                          <p:attrName>fillcolor</p:attrName>
                                        </p:attrNameLst>
                                      </p:cBhvr>
                                      <p:to>
                                        <p:clrVal>
                                          <a:srgbClr val="F07428"/>
                                        </p:clrVal>
                                      </p:to>
                                    </p:set>
                                    <p:set>
                                      <p:cBhvr>
                                        <p:cTn id="16" dur="500" fill="hold"/>
                                        <p:tgtEl>
                                          <p:spTgt spid="7">
                                            <p:txEl>
                                              <p:pRg st="3" end="3"/>
                                            </p:txEl>
                                          </p:spTgt>
                                        </p:tgtEl>
                                        <p:attrNameLst>
                                          <p:attrName>fill.type</p:attrName>
                                        </p:attrNameLst>
                                      </p:cBhvr>
                                      <p:to>
                                        <p:strVal val="solid"/>
                                      </p:to>
                                    </p:set>
                                  </p:childTnLst>
                                </p:cTn>
                              </p:par>
                              <p:par>
                                <p:cTn id="17" presetID="16" presetClass="emph" presetSubtype="0" fill="hold" nodeType="withEffect">
                                  <p:stCondLst>
                                    <p:cond delay="0"/>
                                  </p:stCondLst>
                                  <p:iterate type="lt">
                                    <p:tmPct val="4000"/>
                                  </p:iterate>
                                  <p:childTnLst>
                                    <p:set>
                                      <p:cBhvr override="childStyle">
                                        <p:cTn id="18" dur="500" fill="hold"/>
                                        <p:tgtEl>
                                          <p:spTgt spid="7">
                                            <p:txEl>
                                              <p:pRg st="4" end="4"/>
                                            </p:txEl>
                                          </p:spTgt>
                                        </p:tgtEl>
                                        <p:attrNameLst>
                                          <p:attrName>style.color</p:attrName>
                                        </p:attrNameLst>
                                      </p:cBhvr>
                                      <p:to>
                                        <p:clrVal>
                                          <a:srgbClr val="F07428"/>
                                        </p:clrVal>
                                      </p:to>
                                    </p:set>
                                    <p:set>
                                      <p:cBhvr>
                                        <p:cTn id="19" dur="500" fill="hold"/>
                                        <p:tgtEl>
                                          <p:spTgt spid="7">
                                            <p:txEl>
                                              <p:pRg st="4" end="4"/>
                                            </p:txEl>
                                          </p:spTgt>
                                        </p:tgtEl>
                                        <p:attrNameLst>
                                          <p:attrName>fillcolor</p:attrName>
                                        </p:attrNameLst>
                                      </p:cBhvr>
                                      <p:to>
                                        <p:clrVal>
                                          <a:srgbClr val="F07428"/>
                                        </p:clrVal>
                                      </p:to>
                                    </p:set>
                                    <p:set>
                                      <p:cBhvr>
                                        <p:cTn id="20" dur="500" fill="hold"/>
                                        <p:tgtEl>
                                          <p:spTgt spid="7">
                                            <p:txEl>
                                              <p:pRg st="4" end="4"/>
                                            </p:txEl>
                                          </p:spTgt>
                                        </p:tgtEl>
                                        <p:attrNameLst>
                                          <p:attrName>fill.type</p:attrName>
                                        </p:attrNameLst>
                                      </p:cBhvr>
                                      <p:to>
                                        <p:strVal val="solid"/>
                                      </p:to>
                                    </p:set>
                                  </p:childTnLst>
                                </p:cTn>
                              </p:par>
                              <p:par>
                                <p:cTn id="21" presetID="16" presetClass="emph" presetSubtype="0" fill="hold" nodeType="withEffect">
                                  <p:stCondLst>
                                    <p:cond delay="0"/>
                                  </p:stCondLst>
                                  <p:iterate type="lt">
                                    <p:tmPct val="4000"/>
                                  </p:iterate>
                                  <p:childTnLst>
                                    <p:set>
                                      <p:cBhvr override="childStyle">
                                        <p:cTn id="22" dur="500" fill="hold"/>
                                        <p:tgtEl>
                                          <p:spTgt spid="7">
                                            <p:txEl>
                                              <p:pRg st="6" end="6"/>
                                            </p:txEl>
                                          </p:spTgt>
                                        </p:tgtEl>
                                        <p:attrNameLst>
                                          <p:attrName>style.color</p:attrName>
                                        </p:attrNameLst>
                                      </p:cBhvr>
                                      <p:to>
                                        <p:clrVal>
                                          <a:srgbClr val="F07428"/>
                                        </p:clrVal>
                                      </p:to>
                                    </p:set>
                                    <p:set>
                                      <p:cBhvr>
                                        <p:cTn id="23" dur="500" fill="hold"/>
                                        <p:tgtEl>
                                          <p:spTgt spid="7">
                                            <p:txEl>
                                              <p:pRg st="6" end="6"/>
                                            </p:txEl>
                                          </p:spTgt>
                                        </p:tgtEl>
                                        <p:attrNameLst>
                                          <p:attrName>fillcolor</p:attrName>
                                        </p:attrNameLst>
                                      </p:cBhvr>
                                      <p:to>
                                        <p:clrVal>
                                          <a:srgbClr val="F07428"/>
                                        </p:clrVal>
                                      </p:to>
                                    </p:set>
                                    <p:set>
                                      <p:cBhvr>
                                        <p:cTn id="24" dur="500" fill="hold"/>
                                        <p:tgtEl>
                                          <p:spTgt spid="7">
                                            <p:txEl>
                                              <p:pRg st="6" end="6"/>
                                            </p:txEl>
                                          </p:spTgt>
                                        </p:tgtEl>
                                        <p:attrNameLst>
                                          <p:attrName>fill.type</p:attrName>
                                        </p:attrNameLst>
                                      </p:cBhvr>
                                      <p:to>
                                        <p:strVal val="solid"/>
                                      </p:to>
                                    </p:set>
                                  </p:childTnLst>
                                </p:cTn>
                              </p:par>
                              <p:par>
                                <p:cTn id="25" presetID="16" presetClass="emph" presetSubtype="0" fill="hold" nodeType="withEffect">
                                  <p:stCondLst>
                                    <p:cond delay="0"/>
                                  </p:stCondLst>
                                  <p:iterate type="lt">
                                    <p:tmPct val="4000"/>
                                  </p:iterate>
                                  <p:childTnLst>
                                    <p:set>
                                      <p:cBhvr override="childStyle">
                                        <p:cTn id="26" dur="500" fill="hold"/>
                                        <p:tgtEl>
                                          <p:spTgt spid="7">
                                            <p:txEl>
                                              <p:pRg st="7" end="7"/>
                                            </p:txEl>
                                          </p:spTgt>
                                        </p:tgtEl>
                                        <p:attrNameLst>
                                          <p:attrName>style.color</p:attrName>
                                        </p:attrNameLst>
                                      </p:cBhvr>
                                      <p:to>
                                        <p:clrVal>
                                          <a:srgbClr val="F07428"/>
                                        </p:clrVal>
                                      </p:to>
                                    </p:set>
                                    <p:set>
                                      <p:cBhvr>
                                        <p:cTn id="27" dur="500" fill="hold"/>
                                        <p:tgtEl>
                                          <p:spTgt spid="7">
                                            <p:txEl>
                                              <p:pRg st="7" end="7"/>
                                            </p:txEl>
                                          </p:spTgt>
                                        </p:tgtEl>
                                        <p:attrNameLst>
                                          <p:attrName>fillcolor</p:attrName>
                                        </p:attrNameLst>
                                      </p:cBhvr>
                                      <p:to>
                                        <p:clrVal>
                                          <a:srgbClr val="F07428"/>
                                        </p:clrVal>
                                      </p:to>
                                    </p:set>
                                    <p:set>
                                      <p:cBhvr>
                                        <p:cTn id="28" dur="500" fill="hold"/>
                                        <p:tgtEl>
                                          <p:spTgt spid="7">
                                            <p:txEl>
                                              <p:pRg st="7" end="7"/>
                                            </p:txEl>
                                          </p:spTgt>
                                        </p:tgtEl>
                                        <p:attrNameLst>
                                          <p:attrName>fill.type</p:attrName>
                                        </p:attrNameLst>
                                      </p:cBhvr>
                                      <p:to>
                                        <p:strVal val="solid"/>
                                      </p:to>
                                    </p:set>
                                  </p:childTnLst>
                                </p:cTn>
                              </p:par>
                              <p:par>
                                <p:cTn id="29" presetID="16" presetClass="emph" presetSubtype="0" fill="hold" nodeType="withEffect">
                                  <p:stCondLst>
                                    <p:cond delay="0"/>
                                  </p:stCondLst>
                                  <p:iterate type="lt">
                                    <p:tmPct val="4000"/>
                                  </p:iterate>
                                  <p:childTnLst>
                                    <p:set>
                                      <p:cBhvr override="childStyle">
                                        <p:cTn id="30" dur="500" fill="hold"/>
                                        <p:tgtEl>
                                          <p:spTgt spid="7">
                                            <p:txEl>
                                              <p:pRg st="8" end="8"/>
                                            </p:txEl>
                                          </p:spTgt>
                                        </p:tgtEl>
                                        <p:attrNameLst>
                                          <p:attrName>style.color</p:attrName>
                                        </p:attrNameLst>
                                      </p:cBhvr>
                                      <p:to>
                                        <p:clrVal>
                                          <a:srgbClr val="F07428"/>
                                        </p:clrVal>
                                      </p:to>
                                    </p:set>
                                    <p:set>
                                      <p:cBhvr>
                                        <p:cTn id="31" dur="500" fill="hold"/>
                                        <p:tgtEl>
                                          <p:spTgt spid="7">
                                            <p:txEl>
                                              <p:pRg st="8" end="8"/>
                                            </p:txEl>
                                          </p:spTgt>
                                        </p:tgtEl>
                                        <p:attrNameLst>
                                          <p:attrName>fillcolor</p:attrName>
                                        </p:attrNameLst>
                                      </p:cBhvr>
                                      <p:to>
                                        <p:clrVal>
                                          <a:srgbClr val="F07428"/>
                                        </p:clrVal>
                                      </p:to>
                                    </p:set>
                                    <p:set>
                                      <p:cBhvr>
                                        <p:cTn id="32" dur="500" fill="hold"/>
                                        <p:tgtEl>
                                          <p:spTgt spid="7">
                                            <p:txEl>
                                              <p:pRg st="8" end="8"/>
                                            </p:txEl>
                                          </p:spTgt>
                                        </p:tgtEl>
                                        <p:attrNameLst>
                                          <p:attrName>fill.type</p:attrName>
                                        </p:attrNameLst>
                                      </p:cBhvr>
                                      <p:to>
                                        <p:strVal val="solid"/>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53" presetClass="entr" presetSubtype="16" fill="hold"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anim calcmode="lin" valueType="num">
                                      <p:cBhvr>
                                        <p:cTn id="3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3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39"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The Gold Standard</a:t>
            </a:r>
            <a:endParaRPr lang="en-US" dirty="0"/>
          </a:p>
        </p:txBody>
      </p:sp>
      <p:pic>
        <p:nvPicPr>
          <p:cNvPr id="409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0050" y="1268413"/>
            <a:ext cx="8478838"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400050" y="2363788"/>
            <a:ext cx="5334000" cy="1815882"/>
          </a:xfrm>
          <a:prstGeom prst="rect">
            <a:avLst/>
          </a:prstGeom>
          <a:noFill/>
        </p:spPr>
        <p:txBody>
          <a:bodyPr>
            <a:spAutoFit/>
          </a:bodyPr>
          <a:lstStyle/>
          <a:p>
            <a:pPr>
              <a:defRPr/>
            </a:pPr>
            <a:r>
              <a:rPr lang="en-US" sz="1600" b="1" dirty="0">
                <a:solidFill>
                  <a:srgbClr val="000000"/>
                </a:solidFill>
                <a:latin typeface="Arial" charset="0"/>
                <a:ea typeface="+mn-ea"/>
                <a:cs typeface="+mn-cs"/>
              </a:rPr>
              <a:t>Screenings</a:t>
            </a:r>
          </a:p>
          <a:p>
            <a:pPr marL="285750" indent="-285750">
              <a:buFont typeface="Wingdings" panose="05000000000000000000" pitchFamily="2" charset="2"/>
              <a:buChar char="ü"/>
              <a:defRPr/>
            </a:pPr>
            <a:r>
              <a:rPr lang="en-US" sz="1600" dirty="0" smtClean="0">
                <a:solidFill>
                  <a:srgbClr val="000000"/>
                </a:solidFill>
                <a:ea typeface="+mn-ea"/>
              </a:rPr>
              <a:t>Cholesterol</a:t>
            </a:r>
          </a:p>
          <a:p>
            <a:pPr marL="285750" indent="-285750">
              <a:buFont typeface="Wingdings" panose="05000000000000000000" pitchFamily="2" charset="2"/>
              <a:buChar char="ü"/>
              <a:defRPr/>
            </a:pPr>
            <a:r>
              <a:rPr lang="en-US" sz="1600" dirty="0" smtClean="0">
                <a:solidFill>
                  <a:srgbClr val="000000"/>
                </a:solidFill>
                <a:latin typeface="Arial" charset="0"/>
                <a:ea typeface="+mn-ea"/>
                <a:cs typeface="+mn-cs"/>
              </a:rPr>
              <a:t>Blood Sugar</a:t>
            </a:r>
          </a:p>
          <a:p>
            <a:pPr marL="285750" indent="-285750">
              <a:buFont typeface="Wingdings" panose="05000000000000000000" pitchFamily="2" charset="2"/>
              <a:buChar char="ü"/>
              <a:defRPr/>
            </a:pPr>
            <a:r>
              <a:rPr lang="en-US" sz="1600" dirty="0" smtClean="0">
                <a:solidFill>
                  <a:srgbClr val="000000"/>
                </a:solidFill>
                <a:ea typeface="+mn-ea"/>
              </a:rPr>
              <a:t>Blood Pressure</a:t>
            </a:r>
          </a:p>
          <a:p>
            <a:pPr marL="285750" indent="-285750">
              <a:buFont typeface="Wingdings" panose="05000000000000000000" pitchFamily="2" charset="2"/>
              <a:buChar char="ü"/>
              <a:defRPr/>
            </a:pPr>
            <a:r>
              <a:rPr lang="en-US" sz="1600" dirty="0">
                <a:solidFill>
                  <a:srgbClr val="000000"/>
                </a:solidFill>
              </a:rPr>
              <a:t>Body Mass Index</a:t>
            </a:r>
          </a:p>
          <a:p>
            <a:pPr marL="285750" indent="-285750">
              <a:buFont typeface="Wingdings" panose="05000000000000000000" pitchFamily="2" charset="2"/>
              <a:buChar char="ü"/>
              <a:defRPr/>
            </a:pPr>
            <a:endParaRPr lang="en-US" sz="1600" dirty="0">
              <a:solidFill>
                <a:srgbClr val="000000"/>
              </a:solidFill>
              <a:latin typeface="Arial" charset="0"/>
              <a:ea typeface="+mn-ea"/>
              <a:cs typeface="+mn-cs"/>
            </a:endParaRPr>
          </a:p>
          <a:p>
            <a:pPr>
              <a:defRPr/>
            </a:pPr>
            <a:endParaRPr lang="en-US" sz="1600" dirty="0">
              <a:solidFill>
                <a:srgbClr val="000000"/>
              </a:solidFill>
              <a:latin typeface="Arial" charset="0"/>
              <a:ea typeface="+mn-ea"/>
              <a:cs typeface="+mn-cs"/>
            </a:endParaRPr>
          </a:p>
        </p:txBody>
      </p:sp>
      <p:sp>
        <p:nvSpPr>
          <p:cNvPr id="10" name="TextBox 9"/>
          <p:cNvSpPr txBox="1">
            <a:spLocks noChangeArrowheads="1"/>
          </p:cNvSpPr>
          <p:nvPr/>
        </p:nvSpPr>
        <p:spPr bwMode="auto">
          <a:xfrm>
            <a:off x="5580063" y="2363788"/>
            <a:ext cx="356393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itchFamily="34" charset="0"/>
                <a:ea typeface="ＭＳ Ｐゴシック" pitchFamily="34" charset="-128"/>
              </a:defRPr>
            </a:lvl1pPr>
            <a:lvl2pPr marL="742950" indent="-285750">
              <a:defRPr>
                <a:solidFill>
                  <a:schemeClr val="tx1"/>
                </a:solidFill>
                <a:latin typeface="Verdana" pitchFamily="34" charset="0"/>
                <a:ea typeface="ＭＳ Ｐゴシック" pitchFamily="34" charset="-128"/>
              </a:defRPr>
            </a:lvl2pPr>
            <a:lvl3pPr marL="1143000" indent="-228600">
              <a:defRPr>
                <a:solidFill>
                  <a:schemeClr val="tx1"/>
                </a:solidFill>
                <a:latin typeface="Verdana" pitchFamily="34" charset="0"/>
                <a:ea typeface="ＭＳ Ｐゴシック" pitchFamily="34" charset="-128"/>
              </a:defRPr>
            </a:lvl3pPr>
            <a:lvl4pPr marL="1600200" indent="-228600">
              <a:defRPr>
                <a:solidFill>
                  <a:schemeClr val="tx1"/>
                </a:solidFill>
                <a:latin typeface="Verdana" pitchFamily="34" charset="0"/>
                <a:ea typeface="ＭＳ Ｐゴシック" pitchFamily="34" charset="-128"/>
              </a:defRPr>
            </a:lvl4pPr>
            <a:lvl5pPr marL="2057400" indent="-228600">
              <a:defRPr>
                <a:solidFill>
                  <a:schemeClr val="tx1"/>
                </a:solidFill>
                <a:latin typeface="Verdana" pitchFamily="34" charset="0"/>
                <a:ea typeface="ＭＳ Ｐゴシック" pitchFamily="34" charset="-128"/>
              </a:defRPr>
            </a:lvl5pPr>
            <a:lvl6pPr marL="2514600" indent="-228600" fontAlgn="base">
              <a:spcBef>
                <a:spcPct val="0"/>
              </a:spcBef>
              <a:spcAft>
                <a:spcPct val="0"/>
              </a:spcAft>
              <a:defRPr>
                <a:solidFill>
                  <a:schemeClr val="tx1"/>
                </a:solidFill>
                <a:latin typeface="Verdana" pitchFamily="34" charset="0"/>
                <a:ea typeface="ＭＳ Ｐゴシック" pitchFamily="34" charset="-128"/>
              </a:defRPr>
            </a:lvl6pPr>
            <a:lvl7pPr marL="2971800" indent="-228600" fontAlgn="base">
              <a:spcBef>
                <a:spcPct val="0"/>
              </a:spcBef>
              <a:spcAft>
                <a:spcPct val="0"/>
              </a:spcAft>
              <a:defRPr>
                <a:solidFill>
                  <a:schemeClr val="tx1"/>
                </a:solidFill>
                <a:latin typeface="Verdana" pitchFamily="34" charset="0"/>
                <a:ea typeface="ＭＳ Ｐゴシック" pitchFamily="34" charset="-128"/>
              </a:defRPr>
            </a:lvl7pPr>
            <a:lvl8pPr marL="3429000" indent="-228600" fontAlgn="base">
              <a:spcBef>
                <a:spcPct val="0"/>
              </a:spcBef>
              <a:spcAft>
                <a:spcPct val="0"/>
              </a:spcAft>
              <a:defRPr>
                <a:solidFill>
                  <a:schemeClr val="tx1"/>
                </a:solidFill>
                <a:latin typeface="Verdana" pitchFamily="34" charset="0"/>
                <a:ea typeface="ＭＳ Ｐゴシック" pitchFamily="34" charset="-128"/>
              </a:defRPr>
            </a:lvl8pPr>
            <a:lvl9pPr marL="3886200" indent="-228600" fontAlgn="base">
              <a:spcBef>
                <a:spcPct val="0"/>
              </a:spcBef>
              <a:spcAft>
                <a:spcPct val="0"/>
              </a:spcAft>
              <a:defRPr>
                <a:solidFill>
                  <a:schemeClr val="tx1"/>
                </a:solidFill>
                <a:latin typeface="Verdana" pitchFamily="34" charset="0"/>
                <a:ea typeface="ＭＳ Ｐゴシック" pitchFamily="34" charset="-128"/>
              </a:defRPr>
            </a:lvl9pPr>
          </a:lstStyle>
          <a:p>
            <a:pPr algn="r"/>
            <a:r>
              <a:rPr lang="en-US" altLang="en-US" sz="1600" dirty="0" smtClean="0">
                <a:solidFill>
                  <a:schemeClr val="bg1"/>
                </a:solidFill>
                <a:latin typeface="Arial" charset="0"/>
              </a:rPr>
              <a:t/>
            </a:r>
            <a:br>
              <a:rPr lang="en-US" altLang="en-US" sz="1600" dirty="0" smtClean="0">
                <a:solidFill>
                  <a:schemeClr val="bg1"/>
                </a:solidFill>
                <a:latin typeface="Arial" charset="0"/>
              </a:rPr>
            </a:br>
            <a:r>
              <a:rPr lang="en-US" altLang="en-US" sz="1600" dirty="0" smtClean="0">
                <a:solidFill>
                  <a:schemeClr val="bg1"/>
                </a:solidFill>
                <a:latin typeface="Arial" charset="0"/>
              </a:rPr>
              <a:t>1,000 points</a:t>
            </a:r>
            <a:endParaRPr lang="en-US" altLang="en-US" sz="1600" dirty="0">
              <a:solidFill>
                <a:schemeClr val="bg1"/>
              </a:solidFill>
              <a:latin typeface="Arial" charset="0"/>
            </a:endParaRPr>
          </a:p>
          <a:p>
            <a:pPr algn="r"/>
            <a:r>
              <a:rPr lang="en-US" altLang="en-US" sz="1600" dirty="0">
                <a:solidFill>
                  <a:schemeClr val="bg1"/>
                </a:solidFill>
                <a:latin typeface="Arial" charset="0"/>
              </a:rPr>
              <a:t>1,000 points</a:t>
            </a:r>
          </a:p>
          <a:p>
            <a:pPr algn="r"/>
            <a:r>
              <a:rPr lang="en-US" altLang="en-US" sz="1600" dirty="0">
                <a:solidFill>
                  <a:schemeClr val="bg1"/>
                </a:solidFill>
                <a:latin typeface="Arial" charset="0"/>
              </a:rPr>
              <a:t>1,000 points</a:t>
            </a:r>
          </a:p>
          <a:p>
            <a:pPr algn="r"/>
            <a:r>
              <a:rPr lang="en-US" altLang="en-US" sz="1600" u="sng" dirty="0">
                <a:solidFill>
                  <a:schemeClr val="bg1"/>
                </a:solidFill>
                <a:latin typeface="Arial" charset="0"/>
              </a:rPr>
              <a:t>1,000 points</a:t>
            </a:r>
          </a:p>
          <a:p>
            <a:pPr algn="r"/>
            <a:r>
              <a:rPr lang="en-US" altLang="en-US" sz="1600" i="1" dirty="0" smtClean="0">
                <a:solidFill>
                  <a:schemeClr val="bg1"/>
                </a:solidFill>
                <a:latin typeface="Arial" charset="0"/>
              </a:rPr>
              <a:t>4,000 </a:t>
            </a:r>
            <a:r>
              <a:rPr lang="en-US" altLang="en-US" sz="1600" i="1" dirty="0">
                <a:solidFill>
                  <a:schemeClr val="bg1"/>
                </a:solidFill>
                <a:latin typeface="Arial" charset="0"/>
              </a:rPr>
              <a:t>points</a:t>
            </a:r>
          </a:p>
        </p:txBody>
      </p:sp>
      <p:sp>
        <p:nvSpPr>
          <p:cNvPr id="11" name="TextBox 10"/>
          <p:cNvSpPr txBox="1">
            <a:spLocks noChangeArrowheads="1"/>
          </p:cNvSpPr>
          <p:nvPr/>
        </p:nvSpPr>
        <p:spPr bwMode="auto">
          <a:xfrm>
            <a:off x="304800" y="4584243"/>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itchFamily="34" charset="0"/>
                <a:ea typeface="ＭＳ Ｐゴシック" pitchFamily="34" charset="-128"/>
              </a:defRPr>
            </a:lvl1pPr>
            <a:lvl2pPr marL="742950" indent="-285750">
              <a:defRPr>
                <a:solidFill>
                  <a:schemeClr val="tx1"/>
                </a:solidFill>
                <a:latin typeface="Verdana" pitchFamily="34" charset="0"/>
                <a:ea typeface="ＭＳ Ｐゴシック" pitchFamily="34" charset="-128"/>
              </a:defRPr>
            </a:lvl2pPr>
            <a:lvl3pPr marL="1143000" indent="-228600">
              <a:defRPr>
                <a:solidFill>
                  <a:schemeClr val="tx1"/>
                </a:solidFill>
                <a:latin typeface="Verdana" pitchFamily="34" charset="0"/>
                <a:ea typeface="ＭＳ Ｐゴシック" pitchFamily="34" charset="-128"/>
              </a:defRPr>
            </a:lvl3pPr>
            <a:lvl4pPr marL="1600200" indent="-228600">
              <a:defRPr>
                <a:solidFill>
                  <a:schemeClr val="tx1"/>
                </a:solidFill>
                <a:latin typeface="Verdana" pitchFamily="34" charset="0"/>
                <a:ea typeface="ＭＳ Ｐゴシック" pitchFamily="34" charset="-128"/>
              </a:defRPr>
            </a:lvl4pPr>
            <a:lvl5pPr marL="2057400" indent="-228600">
              <a:defRPr>
                <a:solidFill>
                  <a:schemeClr val="tx1"/>
                </a:solidFill>
                <a:latin typeface="Verdana" pitchFamily="34" charset="0"/>
                <a:ea typeface="ＭＳ Ｐゴシック" pitchFamily="34" charset="-128"/>
              </a:defRPr>
            </a:lvl5pPr>
            <a:lvl6pPr marL="2514600" indent="-228600" fontAlgn="base">
              <a:spcBef>
                <a:spcPct val="0"/>
              </a:spcBef>
              <a:spcAft>
                <a:spcPct val="0"/>
              </a:spcAft>
              <a:defRPr>
                <a:solidFill>
                  <a:schemeClr val="tx1"/>
                </a:solidFill>
                <a:latin typeface="Verdana" pitchFamily="34" charset="0"/>
                <a:ea typeface="ＭＳ Ｐゴシック" pitchFamily="34" charset="-128"/>
              </a:defRPr>
            </a:lvl6pPr>
            <a:lvl7pPr marL="2971800" indent="-228600" fontAlgn="base">
              <a:spcBef>
                <a:spcPct val="0"/>
              </a:spcBef>
              <a:spcAft>
                <a:spcPct val="0"/>
              </a:spcAft>
              <a:defRPr>
                <a:solidFill>
                  <a:schemeClr val="tx1"/>
                </a:solidFill>
                <a:latin typeface="Verdana" pitchFamily="34" charset="0"/>
                <a:ea typeface="ＭＳ Ｐゴシック" pitchFamily="34" charset="-128"/>
              </a:defRPr>
            </a:lvl7pPr>
            <a:lvl8pPr marL="3429000" indent="-228600" fontAlgn="base">
              <a:spcBef>
                <a:spcPct val="0"/>
              </a:spcBef>
              <a:spcAft>
                <a:spcPct val="0"/>
              </a:spcAft>
              <a:defRPr>
                <a:solidFill>
                  <a:schemeClr val="tx1"/>
                </a:solidFill>
                <a:latin typeface="Verdana" pitchFamily="34" charset="0"/>
                <a:ea typeface="ＭＳ Ｐゴシック" pitchFamily="34" charset="-128"/>
              </a:defRPr>
            </a:lvl8pPr>
            <a:lvl9pPr marL="3886200" indent="-228600" fontAlgn="base">
              <a:spcBef>
                <a:spcPct val="0"/>
              </a:spcBef>
              <a:spcAft>
                <a:spcPct val="0"/>
              </a:spcAft>
              <a:defRPr>
                <a:solidFill>
                  <a:schemeClr val="tx1"/>
                </a:solidFill>
                <a:latin typeface="Verdana" pitchFamily="34" charset="0"/>
                <a:ea typeface="ＭＳ Ｐゴシック" pitchFamily="34" charset="-128"/>
              </a:defRPr>
            </a:lvl9pPr>
          </a:lstStyle>
          <a:p>
            <a:pPr algn="ctr"/>
            <a:r>
              <a:rPr lang="en-US" altLang="en-US" sz="2800" b="1" dirty="0" smtClean="0">
                <a:solidFill>
                  <a:srgbClr val="000000"/>
                </a:solidFill>
                <a:latin typeface="Arial" charset="0"/>
              </a:rPr>
              <a:t>7,000 Vitality Points! </a:t>
            </a:r>
            <a:br>
              <a:rPr lang="en-US" altLang="en-US" sz="2800" b="1" dirty="0" smtClean="0">
                <a:solidFill>
                  <a:srgbClr val="000000"/>
                </a:solidFill>
                <a:latin typeface="Arial" charset="0"/>
              </a:rPr>
            </a:br>
            <a:r>
              <a:rPr lang="en-US" altLang="en-US" sz="2800" b="1" dirty="0" smtClean="0">
                <a:solidFill>
                  <a:srgbClr val="000000"/>
                </a:solidFill>
                <a:latin typeface="Arial" charset="0"/>
              </a:rPr>
              <a:t>You’ve achieved Gold Status!</a:t>
            </a:r>
            <a:endParaRPr lang="en-US" altLang="en-US" sz="2800" b="1" dirty="0">
              <a:solidFill>
                <a:srgbClr val="000000"/>
              </a:solidFill>
              <a:latin typeface="Arial" charset="0"/>
            </a:endParaRPr>
          </a:p>
        </p:txBody>
      </p:sp>
    </p:spTree>
    <p:extLst>
      <p:ext uri="{BB962C8B-B14F-4D97-AF65-F5344CB8AC3E}">
        <p14:creationId xmlns:p14="http://schemas.microsoft.com/office/powerpoint/2010/main" val="41648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10">
                                            <p:txEl>
                                              <p:pRg st="0" end="0"/>
                                            </p:txEl>
                                          </p:spTgt>
                                        </p:tgtEl>
                                        <p:attrNameLst>
                                          <p:attrName>style.color</p:attrName>
                                        </p:attrNameLst>
                                      </p:cBhvr>
                                      <p:to>
                                        <p:clrVal>
                                          <a:srgbClr val="F07428"/>
                                        </p:clrVal>
                                      </p:to>
                                    </p:set>
                                    <p:set>
                                      <p:cBhvr>
                                        <p:cTn id="7" dur="500" fill="hold"/>
                                        <p:tgtEl>
                                          <p:spTgt spid="10">
                                            <p:txEl>
                                              <p:pRg st="0" end="0"/>
                                            </p:txEl>
                                          </p:spTgt>
                                        </p:tgtEl>
                                        <p:attrNameLst>
                                          <p:attrName>fillcolor</p:attrName>
                                        </p:attrNameLst>
                                      </p:cBhvr>
                                      <p:to>
                                        <p:clrVal>
                                          <a:srgbClr val="F07428"/>
                                        </p:clrVal>
                                      </p:to>
                                    </p:set>
                                    <p:set>
                                      <p:cBhvr>
                                        <p:cTn id="8" dur="500" fill="hold"/>
                                        <p:tgtEl>
                                          <p:spTgt spid="10">
                                            <p:txEl>
                                              <p:pRg st="0" end="0"/>
                                            </p:txEl>
                                          </p:spTgt>
                                        </p:tgtEl>
                                        <p:attrNameLst>
                                          <p:attrName>fill.type</p:attrName>
                                        </p:attrNameLst>
                                      </p:cBhvr>
                                      <p:to>
                                        <p:strVal val="solid"/>
                                      </p:to>
                                    </p:set>
                                  </p:childTnLst>
                                </p:cTn>
                              </p:par>
                              <p:par>
                                <p:cTn id="9" presetID="16" presetClass="emph" presetSubtype="0" fill="hold" nodeType="withEffect">
                                  <p:stCondLst>
                                    <p:cond delay="0"/>
                                  </p:stCondLst>
                                  <p:iterate type="lt">
                                    <p:tmPct val="4000"/>
                                  </p:iterate>
                                  <p:childTnLst>
                                    <p:set>
                                      <p:cBhvr override="childStyle">
                                        <p:cTn id="10" dur="500" fill="hold"/>
                                        <p:tgtEl>
                                          <p:spTgt spid="10">
                                            <p:txEl>
                                              <p:pRg st="1" end="1"/>
                                            </p:txEl>
                                          </p:spTgt>
                                        </p:tgtEl>
                                        <p:attrNameLst>
                                          <p:attrName>style.color</p:attrName>
                                        </p:attrNameLst>
                                      </p:cBhvr>
                                      <p:to>
                                        <p:clrVal>
                                          <a:srgbClr val="F07428"/>
                                        </p:clrVal>
                                      </p:to>
                                    </p:set>
                                    <p:set>
                                      <p:cBhvr>
                                        <p:cTn id="11" dur="500" fill="hold"/>
                                        <p:tgtEl>
                                          <p:spTgt spid="10">
                                            <p:txEl>
                                              <p:pRg st="1" end="1"/>
                                            </p:txEl>
                                          </p:spTgt>
                                        </p:tgtEl>
                                        <p:attrNameLst>
                                          <p:attrName>fillcolor</p:attrName>
                                        </p:attrNameLst>
                                      </p:cBhvr>
                                      <p:to>
                                        <p:clrVal>
                                          <a:srgbClr val="F07428"/>
                                        </p:clrVal>
                                      </p:to>
                                    </p:set>
                                    <p:set>
                                      <p:cBhvr>
                                        <p:cTn id="12" dur="500" fill="hold"/>
                                        <p:tgtEl>
                                          <p:spTgt spid="10">
                                            <p:txEl>
                                              <p:pRg st="1" end="1"/>
                                            </p:txEl>
                                          </p:spTgt>
                                        </p:tgtEl>
                                        <p:attrNameLst>
                                          <p:attrName>fill.type</p:attrName>
                                        </p:attrNameLst>
                                      </p:cBhvr>
                                      <p:to>
                                        <p:strVal val="solid"/>
                                      </p:to>
                                    </p:set>
                                  </p:childTnLst>
                                </p:cTn>
                              </p:par>
                              <p:par>
                                <p:cTn id="13" presetID="16" presetClass="emph" presetSubtype="0" fill="hold" nodeType="withEffect">
                                  <p:stCondLst>
                                    <p:cond delay="0"/>
                                  </p:stCondLst>
                                  <p:iterate type="lt">
                                    <p:tmPct val="4000"/>
                                  </p:iterate>
                                  <p:childTnLst>
                                    <p:set>
                                      <p:cBhvr override="childStyle">
                                        <p:cTn id="14" dur="500" fill="hold"/>
                                        <p:tgtEl>
                                          <p:spTgt spid="10">
                                            <p:txEl>
                                              <p:pRg st="2" end="2"/>
                                            </p:txEl>
                                          </p:spTgt>
                                        </p:tgtEl>
                                        <p:attrNameLst>
                                          <p:attrName>style.color</p:attrName>
                                        </p:attrNameLst>
                                      </p:cBhvr>
                                      <p:to>
                                        <p:clrVal>
                                          <a:srgbClr val="F07428"/>
                                        </p:clrVal>
                                      </p:to>
                                    </p:set>
                                    <p:set>
                                      <p:cBhvr>
                                        <p:cTn id="15" dur="500" fill="hold"/>
                                        <p:tgtEl>
                                          <p:spTgt spid="10">
                                            <p:txEl>
                                              <p:pRg st="2" end="2"/>
                                            </p:txEl>
                                          </p:spTgt>
                                        </p:tgtEl>
                                        <p:attrNameLst>
                                          <p:attrName>fillcolor</p:attrName>
                                        </p:attrNameLst>
                                      </p:cBhvr>
                                      <p:to>
                                        <p:clrVal>
                                          <a:srgbClr val="F07428"/>
                                        </p:clrVal>
                                      </p:to>
                                    </p:set>
                                    <p:set>
                                      <p:cBhvr>
                                        <p:cTn id="16" dur="500" fill="hold"/>
                                        <p:tgtEl>
                                          <p:spTgt spid="10">
                                            <p:txEl>
                                              <p:pRg st="2" end="2"/>
                                            </p:txEl>
                                          </p:spTgt>
                                        </p:tgtEl>
                                        <p:attrNameLst>
                                          <p:attrName>fill.type</p:attrName>
                                        </p:attrNameLst>
                                      </p:cBhvr>
                                      <p:to>
                                        <p:strVal val="solid"/>
                                      </p:to>
                                    </p:set>
                                  </p:childTnLst>
                                </p:cTn>
                              </p:par>
                              <p:par>
                                <p:cTn id="17" presetID="16" presetClass="emph" presetSubtype="0" fill="hold" nodeType="withEffect">
                                  <p:stCondLst>
                                    <p:cond delay="0"/>
                                  </p:stCondLst>
                                  <p:iterate type="lt">
                                    <p:tmPct val="4000"/>
                                  </p:iterate>
                                  <p:childTnLst>
                                    <p:set>
                                      <p:cBhvr override="childStyle">
                                        <p:cTn id="18" dur="500" fill="hold"/>
                                        <p:tgtEl>
                                          <p:spTgt spid="10">
                                            <p:txEl>
                                              <p:pRg st="3" end="3"/>
                                            </p:txEl>
                                          </p:spTgt>
                                        </p:tgtEl>
                                        <p:attrNameLst>
                                          <p:attrName>style.color</p:attrName>
                                        </p:attrNameLst>
                                      </p:cBhvr>
                                      <p:to>
                                        <p:clrVal>
                                          <a:srgbClr val="F07428"/>
                                        </p:clrVal>
                                      </p:to>
                                    </p:set>
                                    <p:set>
                                      <p:cBhvr>
                                        <p:cTn id="19" dur="500" fill="hold"/>
                                        <p:tgtEl>
                                          <p:spTgt spid="10">
                                            <p:txEl>
                                              <p:pRg st="3" end="3"/>
                                            </p:txEl>
                                          </p:spTgt>
                                        </p:tgtEl>
                                        <p:attrNameLst>
                                          <p:attrName>fillcolor</p:attrName>
                                        </p:attrNameLst>
                                      </p:cBhvr>
                                      <p:to>
                                        <p:clrVal>
                                          <a:srgbClr val="F07428"/>
                                        </p:clrVal>
                                      </p:to>
                                    </p:set>
                                    <p:set>
                                      <p:cBhvr>
                                        <p:cTn id="20" dur="500" fill="hold"/>
                                        <p:tgtEl>
                                          <p:spTgt spid="10">
                                            <p:txEl>
                                              <p:pRg st="3" end="3"/>
                                            </p:txEl>
                                          </p:spTgt>
                                        </p:tgtEl>
                                        <p:attrNameLst>
                                          <p:attrName>fill.type</p:attrName>
                                        </p:attrNameLst>
                                      </p:cBhvr>
                                      <p:to>
                                        <p:strVal val="solid"/>
                                      </p:to>
                                    </p:set>
                                  </p:childTnLst>
                                </p:cTn>
                              </p:par>
                              <p:par>
                                <p:cTn id="21" presetID="16" presetClass="emph" presetSubtype="0" fill="hold" nodeType="withEffect">
                                  <p:stCondLst>
                                    <p:cond delay="0"/>
                                  </p:stCondLst>
                                  <p:iterate type="lt">
                                    <p:tmPct val="4000"/>
                                  </p:iterate>
                                  <p:childTnLst>
                                    <p:set>
                                      <p:cBhvr override="childStyle">
                                        <p:cTn id="22" dur="500" fill="hold"/>
                                        <p:tgtEl>
                                          <p:spTgt spid="10">
                                            <p:txEl>
                                              <p:pRg st="4" end="4"/>
                                            </p:txEl>
                                          </p:spTgt>
                                        </p:tgtEl>
                                        <p:attrNameLst>
                                          <p:attrName>style.color</p:attrName>
                                        </p:attrNameLst>
                                      </p:cBhvr>
                                      <p:to>
                                        <p:clrVal>
                                          <a:srgbClr val="F07428"/>
                                        </p:clrVal>
                                      </p:to>
                                    </p:set>
                                    <p:set>
                                      <p:cBhvr>
                                        <p:cTn id="23" dur="500" fill="hold"/>
                                        <p:tgtEl>
                                          <p:spTgt spid="10">
                                            <p:txEl>
                                              <p:pRg st="4" end="4"/>
                                            </p:txEl>
                                          </p:spTgt>
                                        </p:tgtEl>
                                        <p:attrNameLst>
                                          <p:attrName>fillcolor</p:attrName>
                                        </p:attrNameLst>
                                      </p:cBhvr>
                                      <p:to>
                                        <p:clrVal>
                                          <a:srgbClr val="F07428"/>
                                        </p:clrVal>
                                      </p:to>
                                    </p:set>
                                    <p:set>
                                      <p:cBhvr>
                                        <p:cTn id="24" dur="500" fill="hold"/>
                                        <p:tgtEl>
                                          <p:spTgt spid="10">
                                            <p:txEl>
                                              <p:pRg st="4" end="4"/>
                                            </p:txEl>
                                          </p:spTgt>
                                        </p:tgtEl>
                                        <p:attrNameLst>
                                          <p:attrName>fill.type</p:attrName>
                                        </p:attrNameLst>
                                      </p:cBhvr>
                                      <p:to>
                                        <p:strVal val="solid"/>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anim calcmode="lin" valueType="num">
                                      <p:cBhvr>
                                        <p:cTn id="29"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30"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31"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10" descr="life_5909_0115_JOURNEY.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6394" y="0"/>
            <a:ext cx="9837738" cy="636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ounded Rectangle 11"/>
          <p:cNvSpPr>
            <a:spLocks noChangeArrowheads="1"/>
          </p:cNvSpPr>
          <p:nvPr/>
        </p:nvSpPr>
        <p:spPr bwMode="auto">
          <a:xfrm>
            <a:off x="1185069" y="1866900"/>
            <a:ext cx="1114425" cy="457200"/>
          </a:xfrm>
          <a:prstGeom prst="roundRect">
            <a:avLst>
              <a:gd name="adj" fmla="val 16667"/>
            </a:avLst>
          </a:prstGeom>
          <a:solidFill>
            <a:srgbClr val="F8DD83"/>
          </a:solidFill>
          <a:ln w="28575">
            <a:solidFill>
              <a:srgbClr val="FFFFFF"/>
            </a:solidFill>
            <a:round/>
            <a:headEnd/>
            <a:tailEnd/>
          </a:ln>
          <a:effectLst>
            <a:outerShdw blurRad="40000" dist="23000" dir="5400000" rotWithShape="0">
              <a:srgbClr val="808080">
                <a:alpha val="34999"/>
              </a:srgbClr>
            </a:outerShdw>
          </a:effectLst>
        </p:spPr>
        <p:txBody>
          <a:bodyPr anchor="ctr"/>
          <a:lstStyle/>
          <a:p>
            <a:pPr marL="111125">
              <a:defRPr/>
            </a:pPr>
            <a:r>
              <a:rPr lang="en-US" sz="900" dirty="0">
                <a:solidFill>
                  <a:srgbClr val="000000"/>
                </a:solidFill>
                <a:latin typeface="+mn-lt"/>
                <a:cs typeface="Verdana"/>
              </a:rPr>
              <a:t>Bob, age 43</a:t>
            </a:r>
          </a:p>
        </p:txBody>
      </p:sp>
      <p:pic>
        <p:nvPicPr>
          <p:cNvPr id="21510" name="Picture 12" descr="bob-start.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0344" y="1535113"/>
            <a:ext cx="113030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13" descr="bob-start.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76381" y="4699000"/>
            <a:ext cx="1131888"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ounded Rectangle 14"/>
          <p:cNvSpPr>
            <a:spLocks noChangeArrowheads="1"/>
          </p:cNvSpPr>
          <p:nvPr/>
        </p:nvSpPr>
        <p:spPr bwMode="auto">
          <a:xfrm>
            <a:off x="4836319" y="1866900"/>
            <a:ext cx="1225550" cy="457200"/>
          </a:xfrm>
          <a:prstGeom prst="roundRect">
            <a:avLst>
              <a:gd name="adj" fmla="val 16667"/>
            </a:avLst>
          </a:prstGeom>
          <a:solidFill>
            <a:srgbClr val="F8DD83"/>
          </a:solidFill>
          <a:ln w="28575">
            <a:solidFill>
              <a:srgbClr val="FFFFFF"/>
            </a:solidFill>
            <a:round/>
            <a:headEnd/>
            <a:tailEnd/>
          </a:ln>
          <a:effectLst>
            <a:outerShdw blurRad="40000" dist="23000" dir="5400000" rotWithShape="0">
              <a:srgbClr val="808080">
                <a:alpha val="34999"/>
              </a:srgbClr>
            </a:outerShdw>
          </a:effectLst>
        </p:spPr>
        <p:txBody>
          <a:bodyPr anchor="ctr"/>
          <a:lstStyle/>
          <a:p>
            <a:pPr algn="ctr">
              <a:defRPr/>
            </a:pPr>
            <a:r>
              <a:rPr lang="en-US" sz="900" dirty="0">
                <a:solidFill>
                  <a:srgbClr val="000000"/>
                </a:solidFill>
                <a:latin typeface="+mn-lt"/>
                <a:cs typeface="Verdana"/>
              </a:rPr>
              <a:t>Underwriting</a:t>
            </a:r>
          </a:p>
        </p:txBody>
      </p:sp>
      <p:sp>
        <p:nvSpPr>
          <p:cNvPr id="16" name="Rounded Rectangle 15"/>
          <p:cNvSpPr>
            <a:spLocks noChangeArrowheads="1"/>
          </p:cNvSpPr>
          <p:nvPr/>
        </p:nvSpPr>
        <p:spPr bwMode="auto">
          <a:xfrm>
            <a:off x="2778919" y="3343275"/>
            <a:ext cx="1225550" cy="457200"/>
          </a:xfrm>
          <a:prstGeom prst="roundRect">
            <a:avLst>
              <a:gd name="adj" fmla="val 16667"/>
            </a:avLst>
          </a:prstGeom>
          <a:solidFill>
            <a:srgbClr val="F8DD83"/>
          </a:solidFill>
          <a:ln w="28575">
            <a:solidFill>
              <a:srgbClr val="FFFFFF"/>
            </a:solidFill>
            <a:round/>
            <a:headEnd/>
            <a:tailEnd/>
          </a:ln>
          <a:effectLst>
            <a:outerShdw blurRad="40000" dist="23000" dir="5400000" rotWithShape="0">
              <a:srgbClr val="808080">
                <a:alpha val="34999"/>
              </a:srgbClr>
            </a:outerShdw>
          </a:effectLst>
        </p:spPr>
        <p:txBody>
          <a:bodyPr anchor="ctr"/>
          <a:lstStyle/>
          <a:p>
            <a:pPr algn="ctr">
              <a:defRPr/>
            </a:pPr>
            <a:r>
              <a:rPr lang="en-US" sz="900" dirty="0">
                <a:solidFill>
                  <a:srgbClr val="000000"/>
                </a:solidFill>
                <a:latin typeface="+mn-lt"/>
                <a:cs typeface="Verdana"/>
              </a:rPr>
              <a:t>Buy Life Insurance Policy</a:t>
            </a:r>
          </a:p>
        </p:txBody>
      </p:sp>
      <p:sp>
        <p:nvSpPr>
          <p:cNvPr id="17" name="Rounded Rectangle 16"/>
          <p:cNvSpPr>
            <a:spLocks noChangeArrowheads="1"/>
          </p:cNvSpPr>
          <p:nvPr/>
        </p:nvSpPr>
        <p:spPr bwMode="auto">
          <a:xfrm>
            <a:off x="4836319" y="4776788"/>
            <a:ext cx="1225550" cy="457200"/>
          </a:xfrm>
          <a:prstGeom prst="roundRect">
            <a:avLst>
              <a:gd name="adj" fmla="val 16667"/>
            </a:avLst>
          </a:prstGeom>
          <a:solidFill>
            <a:srgbClr val="F8DD83"/>
          </a:solidFill>
          <a:ln w="28575">
            <a:solidFill>
              <a:srgbClr val="FFFFFF"/>
            </a:solidFill>
            <a:round/>
            <a:headEnd/>
            <a:tailEnd/>
          </a:ln>
          <a:effectLst>
            <a:outerShdw blurRad="40000" dist="23000" dir="5400000" rotWithShape="0">
              <a:srgbClr val="808080">
                <a:alpha val="34999"/>
              </a:srgbClr>
            </a:outerShdw>
          </a:effectLst>
        </p:spPr>
        <p:txBody>
          <a:bodyPr anchor="ctr"/>
          <a:lstStyle/>
          <a:p>
            <a:pPr algn="ctr">
              <a:defRPr/>
            </a:pPr>
            <a:r>
              <a:rPr lang="en-US" sz="900" dirty="0">
                <a:solidFill>
                  <a:srgbClr val="000000"/>
                </a:solidFill>
                <a:latin typeface="+mn-lt"/>
                <a:cs typeface="Verdana"/>
              </a:rPr>
              <a:t>Premium Notice</a:t>
            </a:r>
          </a:p>
        </p:txBody>
      </p:sp>
      <p:pic>
        <p:nvPicPr>
          <p:cNvPr id="21515" name="Picture 5" descr="4430431-clipboard.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82381" y="1071563"/>
            <a:ext cx="731838"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7" descr="3132049-email.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82381" y="4076700"/>
            <a:ext cx="73183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517" name="Group 27"/>
          <p:cNvGrpSpPr>
            <a:grpSpLocks/>
          </p:cNvGrpSpPr>
          <p:nvPr/>
        </p:nvGrpSpPr>
        <p:grpSpPr bwMode="auto">
          <a:xfrm>
            <a:off x="3132138" y="2420936"/>
            <a:ext cx="4093366" cy="871538"/>
            <a:chOff x="3122854" y="2570519"/>
            <a:chExt cx="4096774" cy="871957"/>
          </a:xfrm>
        </p:grpSpPr>
        <p:sp>
          <p:nvSpPr>
            <p:cNvPr id="19" name="Rectangle 18"/>
            <p:cNvSpPr/>
            <p:nvPr/>
          </p:nvSpPr>
          <p:spPr>
            <a:xfrm>
              <a:off x="3122854" y="2842113"/>
              <a:ext cx="519545" cy="600363"/>
            </a:xfrm>
            <a:prstGeom prst="rect">
              <a:avLst/>
            </a:prstGeom>
            <a:solidFill>
              <a:schemeClr val="accent1">
                <a:lumMod val="90000"/>
                <a:lumOff val="1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sp>
          <p:nvSpPr>
            <p:cNvPr id="20" name="Rectangle 19"/>
            <p:cNvSpPr/>
            <p:nvPr/>
          </p:nvSpPr>
          <p:spPr>
            <a:xfrm>
              <a:off x="3164163" y="2886583"/>
              <a:ext cx="109629" cy="1095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cxnSp>
          <p:nvCxnSpPr>
            <p:cNvPr id="22" name="Straight Connector 21"/>
            <p:cNvCxnSpPr/>
            <p:nvPr/>
          </p:nvCxnSpPr>
          <p:spPr>
            <a:xfrm>
              <a:off x="6849433" y="2570519"/>
              <a:ext cx="370195" cy="0"/>
            </a:xfrm>
            <a:prstGeom prst="line">
              <a:avLst/>
            </a:prstGeom>
            <a:ln w="6350"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3194351" y="3100999"/>
              <a:ext cx="370195" cy="0"/>
            </a:xfrm>
            <a:prstGeom prst="line">
              <a:avLst/>
            </a:prstGeom>
            <a:ln w="6350"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3194351" y="3166116"/>
              <a:ext cx="370195" cy="0"/>
            </a:xfrm>
            <a:prstGeom prst="line">
              <a:avLst/>
            </a:prstGeom>
            <a:ln w="6350"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3194351" y="3226471"/>
              <a:ext cx="370195" cy="0"/>
            </a:xfrm>
            <a:prstGeom prst="line">
              <a:avLst/>
            </a:prstGeom>
            <a:ln w="6350"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3194351" y="3286825"/>
              <a:ext cx="370195" cy="0"/>
            </a:xfrm>
            <a:prstGeom prst="line">
              <a:avLst/>
            </a:prstGeom>
            <a:ln w="6350"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3194351" y="3340826"/>
              <a:ext cx="370195" cy="0"/>
            </a:xfrm>
            <a:prstGeom prst="line">
              <a:avLst/>
            </a:prstGeom>
            <a:ln w="6350" cmpd="sng">
              <a:solidFill>
                <a:srgbClr val="FFFFFF"/>
              </a:solidFill>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p:txBody>
          <a:bodyPr/>
          <a:lstStyle/>
          <a:p>
            <a:pPr>
              <a:defRPr/>
            </a:pPr>
            <a:r>
              <a:rPr lang="en-US" dirty="0" smtClean="0"/>
              <a:t>Current Customer Experience</a:t>
            </a:r>
            <a:endParaRPr lang="en-US" dirty="0"/>
          </a:p>
        </p:txBody>
      </p:sp>
      <p:pic>
        <p:nvPicPr>
          <p:cNvPr id="109572" name="Picture 4" descr="C:\Users\gibsonma\AppData\Local\Microsoft\Windows\Temporary Internet Files\Content.IE5\K1W5ZDFM\blockpage[1].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62475" y="3424237"/>
            <a:ext cx="19050" cy="95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15"/>
                                        </p:tgtEl>
                                        <p:attrNameLst>
                                          <p:attrName>style.visibility</p:attrName>
                                        </p:attrNameLst>
                                      </p:cBhvr>
                                      <p:to>
                                        <p:strVal val="visible"/>
                                      </p:to>
                                    </p:set>
                                    <p:animEffect transition="in" filter="fade">
                                      <p:cBhvr>
                                        <p:cTn id="7" dur="500"/>
                                        <p:tgtEl>
                                          <p:spTgt spid="215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1517"/>
                                        </p:tgtEl>
                                        <p:attrNameLst>
                                          <p:attrName>style.visibility</p:attrName>
                                        </p:attrNameLst>
                                      </p:cBhvr>
                                      <p:to>
                                        <p:strVal val="visible"/>
                                      </p:to>
                                    </p:set>
                                    <p:animEffect transition="in" filter="fade">
                                      <p:cBhvr>
                                        <p:cTn id="15" dur="500"/>
                                        <p:tgtEl>
                                          <p:spTgt spid="215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1516"/>
                                        </p:tgtEl>
                                        <p:attrNameLst>
                                          <p:attrName>style.visibility</p:attrName>
                                        </p:attrNameLst>
                                      </p:cBhvr>
                                      <p:to>
                                        <p:strVal val="visible"/>
                                      </p:to>
                                    </p:set>
                                    <p:animEffect transition="in" filter="fade">
                                      <p:cBhvr>
                                        <p:cTn id="23" dur="500"/>
                                        <p:tgtEl>
                                          <p:spTgt spid="215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Who is a Good Fit for This Product?</a:t>
            </a:r>
            <a:endParaRPr lang="en-US" dirty="0"/>
          </a:p>
        </p:txBody>
      </p:sp>
      <p:sp>
        <p:nvSpPr>
          <p:cNvPr id="3" name="Content Placeholder 2"/>
          <p:cNvSpPr>
            <a:spLocks noGrp="1"/>
          </p:cNvSpPr>
          <p:nvPr>
            <p:ph idx="1"/>
          </p:nvPr>
        </p:nvSpPr>
        <p:spPr/>
        <p:txBody>
          <a:bodyPr/>
          <a:lstStyle/>
          <a:p>
            <a:pPr>
              <a:defRPr/>
            </a:pPr>
            <a:r>
              <a:rPr lang="en-US" dirty="0"/>
              <a:t>Anyone who wants to save money on their life insurance premiums can benefit from </a:t>
            </a:r>
            <a:r>
              <a:rPr lang="en-US" dirty="0" smtClean="0"/>
              <a:t>the John </a:t>
            </a:r>
            <a:r>
              <a:rPr lang="en-US" dirty="0"/>
              <a:t>Hancock Vitality </a:t>
            </a:r>
            <a:r>
              <a:rPr lang="en-US" dirty="0" smtClean="0"/>
              <a:t>Program:</a:t>
            </a:r>
            <a:br>
              <a:rPr lang="en-US" dirty="0" smtClean="0"/>
            </a:br>
            <a:endParaRPr lang="en-US" dirty="0" smtClean="0"/>
          </a:p>
          <a:p>
            <a:pPr lvl="1">
              <a:defRPr/>
            </a:pPr>
            <a:r>
              <a:rPr lang="en-US" b="1" dirty="0" smtClean="0"/>
              <a:t>People who are </a:t>
            </a:r>
            <a:r>
              <a:rPr lang="en-US" b="1" dirty="0"/>
              <a:t>already living healthy lifestyles </a:t>
            </a:r>
            <a:r>
              <a:rPr lang="en-US" dirty="0" smtClean="0"/>
              <a:t>— they exercise, receive </a:t>
            </a:r>
            <a:r>
              <a:rPr lang="en-US" dirty="0"/>
              <a:t>annual health screenings and stay tobacco-free. </a:t>
            </a:r>
            <a:endParaRPr lang="en-US" dirty="0" smtClean="0"/>
          </a:p>
          <a:p>
            <a:pPr lvl="1">
              <a:defRPr/>
            </a:pPr>
            <a:endParaRPr lang="en-US" dirty="0"/>
          </a:p>
          <a:p>
            <a:pPr lvl="1">
              <a:defRPr/>
            </a:pPr>
            <a:r>
              <a:rPr lang="en-US" b="1" dirty="0" smtClean="0"/>
              <a:t>People who recognize </a:t>
            </a:r>
            <a:r>
              <a:rPr lang="en-US" b="1" dirty="0"/>
              <a:t>the importance of healthy </a:t>
            </a:r>
            <a:r>
              <a:rPr lang="en-US" b="1" dirty="0" smtClean="0"/>
              <a:t>living – </a:t>
            </a:r>
            <a:r>
              <a:rPr lang="en-US" dirty="0" smtClean="0"/>
              <a:t>they are committed </a:t>
            </a:r>
            <a:r>
              <a:rPr lang="en-US" dirty="0"/>
              <a:t>to making changes to their current lifestyle. Perhaps a life event or health </a:t>
            </a:r>
            <a:r>
              <a:rPr lang="en-US" dirty="0" smtClean="0"/>
              <a:t>diagnosis has </a:t>
            </a:r>
            <a:r>
              <a:rPr lang="en-US" dirty="0"/>
              <a:t>persuaded them to take steps that will improve their health</a:t>
            </a:r>
            <a:r>
              <a:rPr lang="en-US" dirty="0" smtClean="0"/>
              <a:t>.</a:t>
            </a:r>
            <a:endParaRPr lang="en-US" dirty="0"/>
          </a:p>
        </p:txBody>
      </p:sp>
      <p:pic>
        <p:nvPicPr>
          <p:cNvPr id="3379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5238" y="4743450"/>
            <a:ext cx="3457575" cy="158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304800" y="228600"/>
            <a:ext cx="8524875" cy="762000"/>
          </a:xfrm>
        </p:spPr>
        <p:txBody>
          <a:bodyPr rtlCol="0">
            <a:normAutofit fontScale="90000"/>
          </a:bodyPr>
          <a:lstStyle/>
          <a:p>
            <a:pPr>
              <a:defRPr/>
            </a:pPr>
            <a:r>
              <a:rPr lang="en-US" dirty="0" smtClean="0">
                <a:ea typeface="MS PGothic" pitchFamily="34" charset="-128"/>
              </a:rPr>
              <a:t>Live a Healthy Life - and Save</a:t>
            </a:r>
            <a:br>
              <a:rPr lang="en-US" dirty="0" smtClean="0">
                <a:ea typeface="MS PGothic" pitchFamily="34" charset="-128"/>
              </a:rPr>
            </a:br>
            <a:r>
              <a:rPr lang="en-US" sz="2100" i="1" dirty="0">
                <a:solidFill>
                  <a:schemeClr val="accent2"/>
                </a:solidFill>
              </a:rPr>
              <a:t>Protection UL with Vitality Savings by Status Level</a:t>
            </a:r>
          </a:p>
        </p:txBody>
      </p:sp>
      <p:sp>
        <p:nvSpPr>
          <p:cNvPr id="23555" name="Rectangle 5"/>
          <p:cNvSpPr>
            <a:spLocks noChangeArrowheads="1"/>
          </p:cNvSpPr>
          <p:nvPr/>
        </p:nvSpPr>
        <p:spPr bwMode="auto">
          <a:xfrm>
            <a:off x="1063625" y="5680075"/>
            <a:ext cx="7366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800"/>
              </a:spcBef>
              <a:buClr>
                <a:srgbClr val="35587F"/>
              </a:buClr>
              <a:buChar char="•"/>
              <a:defRPr sz="2000">
                <a:solidFill>
                  <a:srgbClr val="002D62"/>
                </a:solidFill>
                <a:latin typeface="Arial" pitchFamily="34" charset="0"/>
                <a:ea typeface="ＭＳ Ｐゴシック" pitchFamily="34" charset="-128"/>
                <a:cs typeface="Arial" pitchFamily="34" charset="0"/>
              </a:defRPr>
            </a:lvl1pPr>
            <a:lvl2pPr marL="742950" indent="-285750" eaLnBrk="0" hangingPunct="0">
              <a:spcBef>
                <a:spcPct val="20000"/>
              </a:spcBef>
              <a:buClr>
                <a:srgbClr val="35587F"/>
              </a:buClr>
              <a:buChar char="–"/>
              <a:defRPr>
                <a:solidFill>
                  <a:srgbClr val="002D62"/>
                </a:solidFill>
                <a:latin typeface="Arial" pitchFamily="34" charset="0"/>
                <a:ea typeface="ＭＳ Ｐゴシック" pitchFamily="34" charset="-128"/>
                <a:cs typeface="Arial" pitchFamily="34" charset="0"/>
              </a:defRPr>
            </a:lvl2pPr>
            <a:lvl3pPr marL="1143000" indent="-228600" eaLnBrk="0" hangingPunct="0">
              <a:spcBef>
                <a:spcPct val="20000"/>
              </a:spcBef>
              <a:buClr>
                <a:srgbClr val="35587F"/>
              </a:buClr>
              <a:buChar char="•"/>
              <a:defRPr sz="1600">
                <a:solidFill>
                  <a:srgbClr val="002D62"/>
                </a:solidFill>
                <a:latin typeface="Arial" pitchFamily="34" charset="0"/>
                <a:ea typeface="ＭＳ Ｐゴシック" pitchFamily="34" charset="-128"/>
                <a:cs typeface="Arial" pitchFamily="34" charset="0"/>
              </a:defRPr>
            </a:lvl3pPr>
            <a:lvl4pPr marL="1600200" indent="-228600" eaLnBrk="0" hangingPunct="0">
              <a:spcBef>
                <a:spcPct val="20000"/>
              </a:spcBef>
              <a:buClr>
                <a:srgbClr val="35587F"/>
              </a:buClr>
              <a:buChar char="–"/>
              <a:defRPr sz="1400">
                <a:solidFill>
                  <a:srgbClr val="002D62"/>
                </a:solidFill>
                <a:latin typeface="Arial" pitchFamily="34" charset="0"/>
                <a:ea typeface="ＭＳ Ｐゴシック" pitchFamily="34" charset="-128"/>
                <a:cs typeface="Arial" pitchFamily="34" charset="0"/>
              </a:defRPr>
            </a:lvl4pPr>
            <a:lvl5pPr marL="2057400" indent="-228600" eaLnBrk="0" hangingPunct="0">
              <a:spcBef>
                <a:spcPct val="20000"/>
              </a:spcBef>
              <a:buClr>
                <a:srgbClr val="35587F"/>
              </a:buClr>
              <a:buChar char="»"/>
              <a:defRPr sz="1200">
                <a:solidFill>
                  <a:srgbClr val="002D62"/>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9pPr>
          </a:lstStyle>
          <a:p>
            <a:pPr eaLnBrk="1" hangingPunct="1">
              <a:spcBef>
                <a:spcPct val="0"/>
              </a:spcBef>
              <a:buClrTx/>
              <a:buFontTx/>
              <a:buNone/>
            </a:pPr>
            <a:r>
              <a:rPr lang="en-US" altLang="en-US" sz="900" dirty="0">
                <a:solidFill>
                  <a:schemeClr val="tx1"/>
                </a:solidFill>
              </a:rPr>
              <a:t>Male, 55, Preferred Non Smoker Risk Class, $1,000,000, Level-Pay. The projected savings above represent the difference between attaining the higher status shown and remaining at Bronze status. Protection UL with Vitality</a:t>
            </a:r>
            <a:r>
              <a:rPr lang="ja-JP" altLang="en-US" sz="900" dirty="0">
                <a:solidFill>
                  <a:schemeClr val="tx1"/>
                </a:solidFill>
              </a:rPr>
              <a:t>’</a:t>
            </a:r>
            <a:r>
              <a:rPr lang="en-US" altLang="ja-JP" sz="900" dirty="0">
                <a:solidFill>
                  <a:schemeClr val="tx1"/>
                </a:solidFill>
              </a:rPr>
              <a:t>s premiums are based on current assumptions solve to </a:t>
            </a:r>
            <a:br>
              <a:rPr lang="en-US" altLang="ja-JP" sz="900" dirty="0">
                <a:solidFill>
                  <a:schemeClr val="tx1"/>
                </a:solidFill>
              </a:rPr>
            </a:br>
            <a:r>
              <a:rPr lang="en-US" altLang="ja-JP" sz="900" dirty="0">
                <a:solidFill>
                  <a:schemeClr val="tx1"/>
                </a:solidFill>
              </a:rPr>
              <a:t>$1 at age 121 at each of the four Status levels and include a guarantee to age 82 assuming Bronze funding level, 81 assuming Silver funding level, 80 assuming Gold funding level, and 79 assuming Platinum funding level.</a:t>
            </a:r>
            <a:endParaRPr lang="en-US" altLang="en-US" sz="900" dirty="0">
              <a:solidFill>
                <a:schemeClr val="tx1"/>
              </a:solidFill>
            </a:endParaRPr>
          </a:p>
        </p:txBody>
      </p:sp>
      <p:graphicFrame>
        <p:nvGraphicFramePr>
          <p:cNvPr id="23556" name="Chart 2"/>
          <p:cNvGraphicFramePr>
            <a:graphicFrameLocks/>
          </p:cNvGraphicFramePr>
          <p:nvPr/>
        </p:nvGraphicFramePr>
        <p:xfrm>
          <a:off x="254000" y="1346200"/>
          <a:ext cx="8335963" cy="4165600"/>
        </p:xfrm>
        <a:graphic>
          <a:graphicData uri="http://schemas.openxmlformats.org/presentationml/2006/ole">
            <mc:AlternateContent xmlns:mc="http://schemas.openxmlformats.org/markup-compatibility/2006">
              <mc:Choice xmlns:v="urn:schemas-microsoft-com:vml" Requires="v">
                <p:oleObj spid="_x0000_s105508" r:id="rId5" imgW="8332543" imgH="4163224" progId="Excel.Chart.8">
                  <p:embed/>
                </p:oleObj>
              </mc:Choice>
              <mc:Fallback>
                <p:oleObj r:id="rId5" imgW="8332543" imgH="4163224" progId="Excel.Chart.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000" y="1346200"/>
                        <a:ext cx="8335963"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3"/>
          <p:cNvSpPr/>
          <p:nvPr/>
        </p:nvSpPr>
        <p:spPr>
          <a:xfrm>
            <a:off x="1657350" y="4862513"/>
            <a:ext cx="798513" cy="144462"/>
          </a:xfrm>
          <a:prstGeom prst="rect">
            <a:avLst/>
          </a:prstGeom>
          <a:solidFill>
            <a:srgbClr val="CC66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558" name="TextBox 4"/>
          <p:cNvSpPr txBox="1">
            <a:spLocks noChangeArrowheads="1"/>
          </p:cNvSpPr>
          <p:nvPr/>
        </p:nvSpPr>
        <p:spPr bwMode="auto">
          <a:xfrm>
            <a:off x="1657350" y="4564063"/>
            <a:ext cx="798513"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800"/>
              </a:spcBef>
              <a:buClr>
                <a:srgbClr val="35587F"/>
              </a:buClr>
              <a:buChar char="•"/>
              <a:defRPr sz="2000">
                <a:solidFill>
                  <a:srgbClr val="002D62"/>
                </a:solidFill>
                <a:latin typeface="Arial" pitchFamily="34" charset="0"/>
                <a:ea typeface="ＭＳ Ｐゴシック" pitchFamily="34" charset="-128"/>
                <a:cs typeface="Arial" pitchFamily="34" charset="0"/>
              </a:defRPr>
            </a:lvl1pPr>
            <a:lvl2pPr marL="742950" indent="-285750" eaLnBrk="0" hangingPunct="0">
              <a:spcBef>
                <a:spcPct val="20000"/>
              </a:spcBef>
              <a:buClr>
                <a:srgbClr val="35587F"/>
              </a:buClr>
              <a:buChar char="–"/>
              <a:defRPr>
                <a:solidFill>
                  <a:srgbClr val="002D62"/>
                </a:solidFill>
                <a:latin typeface="Arial" pitchFamily="34" charset="0"/>
                <a:ea typeface="ＭＳ Ｐゴシック" pitchFamily="34" charset="-128"/>
                <a:cs typeface="Arial" pitchFamily="34" charset="0"/>
              </a:defRPr>
            </a:lvl2pPr>
            <a:lvl3pPr marL="1143000" indent="-228600" eaLnBrk="0" hangingPunct="0">
              <a:spcBef>
                <a:spcPct val="20000"/>
              </a:spcBef>
              <a:buClr>
                <a:srgbClr val="35587F"/>
              </a:buClr>
              <a:buChar char="•"/>
              <a:defRPr sz="1600">
                <a:solidFill>
                  <a:srgbClr val="002D62"/>
                </a:solidFill>
                <a:latin typeface="Arial" pitchFamily="34" charset="0"/>
                <a:ea typeface="ＭＳ Ｐゴシック" pitchFamily="34" charset="-128"/>
                <a:cs typeface="Arial" pitchFamily="34" charset="0"/>
              </a:defRPr>
            </a:lvl3pPr>
            <a:lvl4pPr marL="1600200" indent="-228600" eaLnBrk="0" hangingPunct="0">
              <a:spcBef>
                <a:spcPct val="20000"/>
              </a:spcBef>
              <a:buClr>
                <a:srgbClr val="35587F"/>
              </a:buClr>
              <a:buChar char="–"/>
              <a:defRPr sz="1400">
                <a:solidFill>
                  <a:srgbClr val="002D62"/>
                </a:solidFill>
                <a:latin typeface="Arial" pitchFamily="34" charset="0"/>
                <a:ea typeface="ＭＳ Ｐゴシック" pitchFamily="34" charset="-128"/>
                <a:cs typeface="Arial" pitchFamily="34" charset="0"/>
              </a:defRPr>
            </a:lvl4pPr>
            <a:lvl5pPr marL="2057400" indent="-228600" eaLnBrk="0" hangingPunct="0">
              <a:spcBef>
                <a:spcPct val="20000"/>
              </a:spcBef>
              <a:buClr>
                <a:srgbClr val="35587F"/>
              </a:buClr>
              <a:buChar char="»"/>
              <a:defRPr sz="1200">
                <a:solidFill>
                  <a:srgbClr val="002D62"/>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9pPr>
          </a:lstStyle>
          <a:p>
            <a:pPr algn="ctr" eaLnBrk="1" hangingPunct="1">
              <a:spcBef>
                <a:spcPct val="0"/>
              </a:spcBef>
              <a:buClrTx/>
              <a:buFontTx/>
              <a:buNone/>
            </a:pPr>
            <a:r>
              <a:rPr lang="en-US" altLang="en-US" sz="1300">
                <a:solidFill>
                  <a:schemeClr val="tx1"/>
                </a:solidFill>
              </a:rPr>
              <a:t>$0</a:t>
            </a:r>
          </a:p>
        </p:txBody>
      </p:sp>
      <p:sp>
        <p:nvSpPr>
          <p:cNvPr id="23559" name="TextBox 14"/>
          <p:cNvSpPr txBox="1">
            <a:spLocks noChangeArrowheads="1"/>
          </p:cNvSpPr>
          <p:nvPr/>
        </p:nvSpPr>
        <p:spPr bwMode="auto">
          <a:xfrm>
            <a:off x="3101975" y="3860800"/>
            <a:ext cx="1285875" cy="493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800"/>
              </a:spcBef>
              <a:buClr>
                <a:srgbClr val="35587F"/>
              </a:buClr>
              <a:buChar char="•"/>
              <a:defRPr sz="2000">
                <a:solidFill>
                  <a:srgbClr val="002D62"/>
                </a:solidFill>
                <a:latin typeface="Arial" pitchFamily="34" charset="0"/>
                <a:ea typeface="ＭＳ Ｐゴシック" pitchFamily="34" charset="-128"/>
                <a:cs typeface="Arial" pitchFamily="34" charset="0"/>
              </a:defRPr>
            </a:lvl1pPr>
            <a:lvl2pPr marL="742950" indent="-285750" eaLnBrk="0" hangingPunct="0">
              <a:spcBef>
                <a:spcPct val="20000"/>
              </a:spcBef>
              <a:buClr>
                <a:srgbClr val="35587F"/>
              </a:buClr>
              <a:buChar char="–"/>
              <a:defRPr>
                <a:solidFill>
                  <a:srgbClr val="002D62"/>
                </a:solidFill>
                <a:latin typeface="Arial" pitchFamily="34" charset="0"/>
                <a:ea typeface="ＭＳ Ｐゴシック" pitchFamily="34" charset="-128"/>
                <a:cs typeface="Arial" pitchFamily="34" charset="0"/>
              </a:defRPr>
            </a:lvl2pPr>
            <a:lvl3pPr marL="1143000" indent="-228600" eaLnBrk="0" hangingPunct="0">
              <a:spcBef>
                <a:spcPct val="20000"/>
              </a:spcBef>
              <a:buClr>
                <a:srgbClr val="35587F"/>
              </a:buClr>
              <a:buChar char="•"/>
              <a:defRPr sz="1600">
                <a:solidFill>
                  <a:srgbClr val="002D62"/>
                </a:solidFill>
                <a:latin typeface="Arial" pitchFamily="34" charset="0"/>
                <a:ea typeface="ＭＳ Ｐゴシック" pitchFamily="34" charset="-128"/>
                <a:cs typeface="Arial" pitchFamily="34" charset="0"/>
              </a:defRPr>
            </a:lvl3pPr>
            <a:lvl4pPr marL="1600200" indent="-228600" eaLnBrk="0" hangingPunct="0">
              <a:spcBef>
                <a:spcPct val="20000"/>
              </a:spcBef>
              <a:buClr>
                <a:srgbClr val="35587F"/>
              </a:buClr>
              <a:buChar char="–"/>
              <a:defRPr sz="1400">
                <a:solidFill>
                  <a:srgbClr val="002D62"/>
                </a:solidFill>
                <a:latin typeface="Arial" pitchFamily="34" charset="0"/>
                <a:ea typeface="ＭＳ Ｐゴシック" pitchFamily="34" charset="-128"/>
                <a:cs typeface="Arial" pitchFamily="34" charset="0"/>
              </a:defRPr>
            </a:lvl4pPr>
            <a:lvl5pPr marL="2057400" indent="-228600" eaLnBrk="0" hangingPunct="0">
              <a:spcBef>
                <a:spcPct val="20000"/>
              </a:spcBef>
              <a:buClr>
                <a:srgbClr val="35587F"/>
              </a:buClr>
              <a:buChar char="»"/>
              <a:defRPr sz="1200">
                <a:solidFill>
                  <a:srgbClr val="002D62"/>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9pPr>
          </a:lstStyle>
          <a:p>
            <a:pPr algn="ctr" eaLnBrk="1" hangingPunct="1">
              <a:spcBef>
                <a:spcPct val="0"/>
              </a:spcBef>
              <a:buClrTx/>
              <a:buFontTx/>
              <a:buNone/>
            </a:pPr>
            <a:r>
              <a:rPr lang="en-US" altLang="en-US" sz="1300">
                <a:solidFill>
                  <a:schemeClr val="tx1"/>
                </a:solidFill>
              </a:rPr>
              <a:t>$6,900</a:t>
            </a:r>
          </a:p>
          <a:p>
            <a:pPr algn="ctr" eaLnBrk="1" hangingPunct="1">
              <a:spcBef>
                <a:spcPct val="0"/>
              </a:spcBef>
              <a:buClrTx/>
              <a:buFontTx/>
              <a:buNone/>
            </a:pPr>
            <a:r>
              <a:rPr lang="en-US" altLang="en-US" sz="1300">
                <a:solidFill>
                  <a:schemeClr val="tx1"/>
                </a:solidFill>
              </a:rPr>
              <a:t>3% Savings</a:t>
            </a:r>
          </a:p>
        </p:txBody>
      </p:sp>
      <p:sp>
        <p:nvSpPr>
          <p:cNvPr id="23560" name="TextBox 15"/>
          <p:cNvSpPr txBox="1">
            <a:spLocks noChangeArrowheads="1"/>
          </p:cNvSpPr>
          <p:nvPr/>
        </p:nvSpPr>
        <p:spPr bwMode="auto">
          <a:xfrm>
            <a:off x="4962525" y="2297113"/>
            <a:ext cx="1285875" cy="4921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800"/>
              </a:spcBef>
              <a:buClr>
                <a:srgbClr val="35587F"/>
              </a:buClr>
              <a:buChar char="•"/>
              <a:defRPr sz="2000">
                <a:solidFill>
                  <a:srgbClr val="002D62"/>
                </a:solidFill>
                <a:latin typeface="Arial" pitchFamily="34" charset="0"/>
                <a:ea typeface="ＭＳ Ｐゴシック" pitchFamily="34" charset="-128"/>
                <a:cs typeface="Arial" pitchFamily="34" charset="0"/>
              </a:defRPr>
            </a:lvl1pPr>
            <a:lvl2pPr marL="742950" indent="-285750" eaLnBrk="0" hangingPunct="0">
              <a:spcBef>
                <a:spcPct val="20000"/>
              </a:spcBef>
              <a:buClr>
                <a:srgbClr val="35587F"/>
              </a:buClr>
              <a:buChar char="–"/>
              <a:defRPr>
                <a:solidFill>
                  <a:srgbClr val="002D62"/>
                </a:solidFill>
                <a:latin typeface="Arial" pitchFamily="34" charset="0"/>
                <a:ea typeface="ＭＳ Ｐゴシック" pitchFamily="34" charset="-128"/>
                <a:cs typeface="Arial" pitchFamily="34" charset="0"/>
              </a:defRPr>
            </a:lvl2pPr>
            <a:lvl3pPr marL="1143000" indent="-228600" eaLnBrk="0" hangingPunct="0">
              <a:spcBef>
                <a:spcPct val="20000"/>
              </a:spcBef>
              <a:buClr>
                <a:srgbClr val="35587F"/>
              </a:buClr>
              <a:buChar char="•"/>
              <a:defRPr sz="1600">
                <a:solidFill>
                  <a:srgbClr val="002D62"/>
                </a:solidFill>
                <a:latin typeface="Arial" pitchFamily="34" charset="0"/>
                <a:ea typeface="ＭＳ Ｐゴシック" pitchFamily="34" charset="-128"/>
                <a:cs typeface="Arial" pitchFamily="34" charset="0"/>
              </a:defRPr>
            </a:lvl3pPr>
            <a:lvl4pPr marL="1600200" indent="-228600" eaLnBrk="0" hangingPunct="0">
              <a:spcBef>
                <a:spcPct val="20000"/>
              </a:spcBef>
              <a:buClr>
                <a:srgbClr val="35587F"/>
              </a:buClr>
              <a:buChar char="–"/>
              <a:defRPr sz="1400">
                <a:solidFill>
                  <a:srgbClr val="002D62"/>
                </a:solidFill>
                <a:latin typeface="Arial" pitchFamily="34" charset="0"/>
                <a:ea typeface="ＭＳ Ｐゴシック" pitchFamily="34" charset="-128"/>
                <a:cs typeface="Arial" pitchFamily="34" charset="0"/>
              </a:defRPr>
            </a:lvl4pPr>
            <a:lvl5pPr marL="2057400" indent="-228600" eaLnBrk="0" hangingPunct="0">
              <a:spcBef>
                <a:spcPct val="20000"/>
              </a:spcBef>
              <a:buClr>
                <a:srgbClr val="35587F"/>
              </a:buClr>
              <a:buChar char="»"/>
              <a:defRPr sz="1200">
                <a:solidFill>
                  <a:srgbClr val="002D62"/>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9pPr>
          </a:lstStyle>
          <a:p>
            <a:pPr algn="ctr" eaLnBrk="1" hangingPunct="1">
              <a:spcBef>
                <a:spcPct val="0"/>
              </a:spcBef>
              <a:buClrTx/>
              <a:buFontTx/>
              <a:buNone/>
            </a:pPr>
            <a:r>
              <a:rPr lang="en-US" altLang="en-US" sz="1300">
                <a:solidFill>
                  <a:schemeClr val="tx1"/>
                </a:solidFill>
              </a:rPr>
              <a:t>$22,140</a:t>
            </a:r>
          </a:p>
          <a:p>
            <a:pPr algn="ctr" eaLnBrk="1" hangingPunct="1">
              <a:spcBef>
                <a:spcPct val="0"/>
              </a:spcBef>
              <a:buClrTx/>
              <a:buFontTx/>
              <a:buNone/>
            </a:pPr>
            <a:r>
              <a:rPr lang="en-US" altLang="en-US" sz="1300">
                <a:solidFill>
                  <a:schemeClr val="tx1"/>
                </a:solidFill>
              </a:rPr>
              <a:t>10% Savings</a:t>
            </a:r>
          </a:p>
        </p:txBody>
      </p:sp>
      <p:sp>
        <p:nvSpPr>
          <p:cNvPr id="23561" name="TextBox 16"/>
          <p:cNvSpPr txBox="1">
            <a:spLocks noChangeArrowheads="1"/>
          </p:cNvSpPr>
          <p:nvPr/>
        </p:nvSpPr>
        <p:spPr bwMode="auto">
          <a:xfrm>
            <a:off x="6794500" y="1768475"/>
            <a:ext cx="1285875" cy="4921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800"/>
              </a:spcBef>
              <a:buClr>
                <a:srgbClr val="35587F"/>
              </a:buClr>
              <a:buChar char="•"/>
              <a:defRPr sz="2000">
                <a:solidFill>
                  <a:srgbClr val="002D62"/>
                </a:solidFill>
                <a:latin typeface="Arial" pitchFamily="34" charset="0"/>
                <a:ea typeface="ＭＳ Ｐゴシック" pitchFamily="34" charset="-128"/>
                <a:cs typeface="Arial" pitchFamily="34" charset="0"/>
              </a:defRPr>
            </a:lvl1pPr>
            <a:lvl2pPr marL="742950" indent="-285750" eaLnBrk="0" hangingPunct="0">
              <a:spcBef>
                <a:spcPct val="20000"/>
              </a:spcBef>
              <a:buClr>
                <a:srgbClr val="35587F"/>
              </a:buClr>
              <a:buChar char="–"/>
              <a:defRPr>
                <a:solidFill>
                  <a:srgbClr val="002D62"/>
                </a:solidFill>
                <a:latin typeface="Arial" pitchFamily="34" charset="0"/>
                <a:ea typeface="ＭＳ Ｐゴシック" pitchFamily="34" charset="-128"/>
                <a:cs typeface="Arial" pitchFamily="34" charset="0"/>
              </a:defRPr>
            </a:lvl2pPr>
            <a:lvl3pPr marL="1143000" indent="-228600" eaLnBrk="0" hangingPunct="0">
              <a:spcBef>
                <a:spcPct val="20000"/>
              </a:spcBef>
              <a:buClr>
                <a:srgbClr val="35587F"/>
              </a:buClr>
              <a:buChar char="•"/>
              <a:defRPr sz="1600">
                <a:solidFill>
                  <a:srgbClr val="002D62"/>
                </a:solidFill>
                <a:latin typeface="Arial" pitchFamily="34" charset="0"/>
                <a:ea typeface="ＭＳ Ｐゴシック" pitchFamily="34" charset="-128"/>
                <a:cs typeface="Arial" pitchFamily="34" charset="0"/>
              </a:defRPr>
            </a:lvl3pPr>
            <a:lvl4pPr marL="1600200" indent="-228600" eaLnBrk="0" hangingPunct="0">
              <a:spcBef>
                <a:spcPct val="20000"/>
              </a:spcBef>
              <a:buClr>
                <a:srgbClr val="35587F"/>
              </a:buClr>
              <a:buChar char="–"/>
              <a:defRPr sz="1400">
                <a:solidFill>
                  <a:srgbClr val="002D62"/>
                </a:solidFill>
                <a:latin typeface="Arial" pitchFamily="34" charset="0"/>
                <a:ea typeface="ＭＳ Ｐゴシック" pitchFamily="34" charset="-128"/>
                <a:cs typeface="Arial" pitchFamily="34" charset="0"/>
              </a:defRPr>
            </a:lvl4pPr>
            <a:lvl5pPr marL="2057400" indent="-228600" eaLnBrk="0" hangingPunct="0">
              <a:spcBef>
                <a:spcPct val="20000"/>
              </a:spcBef>
              <a:buClr>
                <a:srgbClr val="35587F"/>
              </a:buClr>
              <a:buChar char="»"/>
              <a:defRPr sz="1200">
                <a:solidFill>
                  <a:srgbClr val="002D62"/>
                </a:solidFill>
                <a:latin typeface="Arial" pitchFamily="34" charset="0"/>
                <a:ea typeface="ＭＳ Ｐゴシック" pitchFamily="34" charset="-128"/>
                <a:cs typeface="Arial" pitchFamily="34" charset="0"/>
              </a:defRPr>
            </a:lvl5pPr>
            <a:lvl6pPr marL="25146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6pPr>
            <a:lvl7pPr marL="29718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7pPr>
            <a:lvl8pPr marL="34290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8pPr>
            <a:lvl9pPr marL="3886200" indent="-228600" eaLnBrk="0" fontAlgn="base" hangingPunct="0">
              <a:spcBef>
                <a:spcPct val="20000"/>
              </a:spcBef>
              <a:spcAft>
                <a:spcPct val="0"/>
              </a:spcAft>
              <a:buClr>
                <a:srgbClr val="35587F"/>
              </a:buClr>
              <a:buChar char="»"/>
              <a:defRPr sz="1200">
                <a:solidFill>
                  <a:srgbClr val="002D62"/>
                </a:solidFill>
                <a:latin typeface="Arial" pitchFamily="34" charset="0"/>
                <a:ea typeface="ＭＳ Ｐゴシック" pitchFamily="34" charset="-128"/>
                <a:cs typeface="Arial" pitchFamily="34" charset="0"/>
              </a:defRPr>
            </a:lvl9pPr>
          </a:lstStyle>
          <a:p>
            <a:pPr algn="ctr" eaLnBrk="1" hangingPunct="1">
              <a:spcBef>
                <a:spcPct val="0"/>
              </a:spcBef>
              <a:buClrTx/>
              <a:buFontTx/>
              <a:buNone/>
            </a:pPr>
            <a:r>
              <a:rPr lang="en-US" altLang="en-US" sz="1300">
                <a:solidFill>
                  <a:schemeClr val="tx1"/>
                </a:solidFill>
              </a:rPr>
              <a:t>$27,280</a:t>
            </a:r>
          </a:p>
          <a:p>
            <a:pPr algn="ctr" eaLnBrk="1" hangingPunct="1">
              <a:spcBef>
                <a:spcPct val="0"/>
              </a:spcBef>
              <a:buClrTx/>
              <a:buFontTx/>
              <a:buNone/>
            </a:pPr>
            <a:r>
              <a:rPr lang="en-US" altLang="en-US" sz="1300">
                <a:solidFill>
                  <a:schemeClr val="tx1"/>
                </a:solidFill>
              </a:rPr>
              <a:t>13% Savings</a:t>
            </a:r>
          </a:p>
        </p:txBody>
      </p:sp>
    </p:spTree>
    <p:extLst>
      <p:ext uri="{BB962C8B-B14F-4D97-AF65-F5344CB8AC3E}">
        <p14:creationId xmlns:p14="http://schemas.microsoft.com/office/powerpoint/2010/main" val="826405839"/>
      </p:ext>
    </p:extLst>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John Hancock Term with Vitality</a:t>
            </a:r>
            <a:endParaRPr lang="en-US" dirty="0"/>
          </a:p>
        </p:txBody>
      </p:sp>
      <p:sp>
        <p:nvSpPr>
          <p:cNvPr id="3" name="Content Placeholder 2"/>
          <p:cNvSpPr>
            <a:spLocks noGrp="1"/>
          </p:cNvSpPr>
          <p:nvPr>
            <p:ph idx="1"/>
          </p:nvPr>
        </p:nvSpPr>
        <p:spPr>
          <a:xfrm>
            <a:off x="228600" y="1474788"/>
            <a:ext cx="8610600" cy="4876800"/>
          </a:xfrm>
        </p:spPr>
        <p:txBody>
          <a:bodyPr/>
          <a:lstStyle/>
          <a:p>
            <a:pPr>
              <a:defRPr/>
            </a:pPr>
            <a:r>
              <a:rPr lang="en-US" dirty="0" smtClean="0"/>
              <a:t>John Hancock Term with Vitality provides:</a:t>
            </a:r>
          </a:p>
          <a:p>
            <a:pPr lvl="1">
              <a:defRPr/>
            </a:pPr>
            <a:r>
              <a:rPr lang="en-US" dirty="0" smtClean="0"/>
              <a:t>Competitive pricing plus to opportunity to lower premiums even further</a:t>
            </a:r>
          </a:p>
        </p:txBody>
      </p:sp>
      <p:pic>
        <p:nvPicPr>
          <p:cNvPr id="3994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5150" y="2276475"/>
            <a:ext cx="7716838" cy="361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Rectangle 3"/>
          <p:cNvSpPr>
            <a:spLocks noChangeArrowheads="1"/>
          </p:cNvSpPr>
          <p:nvPr/>
        </p:nvSpPr>
        <p:spPr bwMode="auto">
          <a:xfrm>
            <a:off x="441325" y="5888038"/>
            <a:ext cx="7716838"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800"/>
              </a:spcBef>
              <a:buClr>
                <a:srgbClr val="35587F"/>
              </a:buClr>
              <a:buChar char="•"/>
              <a:defRPr sz="2000">
                <a:solidFill>
                  <a:srgbClr val="002D62"/>
                </a:solidFill>
                <a:latin typeface="Arial" charset="0"/>
                <a:ea typeface="ＭＳ Ｐゴシック" pitchFamily="34" charset="-128"/>
                <a:cs typeface="Arial" charset="0"/>
              </a:defRPr>
            </a:lvl1pPr>
            <a:lvl2pPr marL="742950" indent="-285750" eaLnBrk="0" hangingPunct="0">
              <a:spcBef>
                <a:spcPct val="20000"/>
              </a:spcBef>
              <a:buClr>
                <a:srgbClr val="35587F"/>
              </a:buClr>
              <a:buChar char="–"/>
              <a:defRPr>
                <a:solidFill>
                  <a:srgbClr val="002D62"/>
                </a:solidFill>
                <a:latin typeface="Arial" charset="0"/>
                <a:ea typeface="ＭＳ Ｐゴシック" pitchFamily="34" charset="-128"/>
                <a:cs typeface="Arial" charset="0"/>
              </a:defRPr>
            </a:lvl2pPr>
            <a:lvl3pPr marL="1143000" indent="-228600" eaLnBrk="0" hangingPunct="0">
              <a:spcBef>
                <a:spcPct val="20000"/>
              </a:spcBef>
              <a:buClr>
                <a:srgbClr val="35587F"/>
              </a:buClr>
              <a:buChar char="•"/>
              <a:defRPr sz="1600">
                <a:solidFill>
                  <a:srgbClr val="002D62"/>
                </a:solidFill>
                <a:latin typeface="Arial" charset="0"/>
                <a:ea typeface="ＭＳ Ｐゴシック" pitchFamily="34" charset="-128"/>
                <a:cs typeface="Arial" charset="0"/>
              </a:defRPr>
            </a:lvl3pPr>
            <a:lvl4pPr marL="1600200" indent="-228600" eaLnBrk="0" hangingPunct="0">
              <a:spcBef>
                <a:spcPct val="20000"/>
              </a:spcBef>
              <a:buClr>
                <a:srgbClr val="35587F"/>
              </a:buClr>
              <a:buChar char="–"/>
              <a:defRPr sz="1400">
                <a:solidFill>
                  <a:srgbClr val="002D62"/>
                </a:solidFill>
                <a:latin typeface="Arial" charset="0"/>
                <a:ea typeface="ＭＳ Ｐゴシック" pitchFamily="34" charset="-128"/>
                <a:cs typeface="Arial" charset="0"/>
              </a:defRPr>
            </a:lvl4pPr>
            <a:lvl5pPr marL="2057400" indent="-228600" eaLnBrk="0" hangingPunct="0">
              <a:spcBef>
                <a:spcPct val="20000"/>
              </a:spcBef>
              <a:buClr>
                <a:srgbClr val="35587F"/>
              </a:buClr>
              <a:buChar char="»"/>
              <a:defRPr sz="1200">
                <a:solidFill>
                  <a:srgbClr val="002D62"/>
                </a:solidFill>
                <a:latin typeface="Arial" charset="0"/>
                <a:ea typeface="ＭＳ Ｐゴシック" pitchFamily="34" charset="-128"/>
                <a:cs typeface="Arial" charset="0"/>
              </a:defRPr>
            </a:lvl5pPr>
            <a:lvl6pPr marL="2514600" indent="-228600" eaLnBrk="0" fontAlgn="base" hangingPunct="0">
              <a:spcBef>
                <a:spcPct val="20000"/>
              </a:spcBef>
              <a:spcAft>
                <a:spcPct val="0"/>
              </a:spcAft>
              <a:buClr>
                <a:srgbClr val="35587F"/>
              </a:buClr>
              <a:buChar char="»"/>
              <a:defRPr sz="1200">
                <a:solidFill>
                  <a:srgbClr val="002D62"/>
                </a:solidFill>
                <a:latin typeface="Arial" charset="0"/>
                <a:ea typeface="ＭＳ Ｐゴシック" pitchFamily="34" charset="-128"/>
                <a:cs typeface="Arial" charset="0"/>
              </a:defRPr>
            </a:lvl6pPr>
            <a:lvl7pPr marL="2971800" indent="-228600" eaLnBrk="0" fontAlgn="base" hangingPunct="0">
              <a:spcBef>
                <a:spcPct val="20000"/>
              </a:spcBef>
              <a:spcAft>
                <a:spcPct val="0"/>
              </a:spcAft>
              <a:buClr>
                <a:srgbClr val="35587F"/>
              </a:buClr>
              <a:buChar char="»"/>
              <a:defRPr sz="1200">
                <a:solidFill>
                  <a:srgbClr val="002D62"/>
                </a:solidFill>
                <a:latin typeface="Arial" charset="0"/>
                <a:ea typeface="ＭＳ Ｐゴシック" pitchFamily="34" charset="-128"/>
                <a:cs typeface="Arial" charset="0"/>
              </a:defRPr>
            </a:lvl7pPr>
            <a:lvl8pPr marL="3429000" indent="-228600" eaLnBrk="0" fontAlgn="base" hangingPunct="0">
              <a:spcBef>
                <a:spcPct val="20000"/>
              </a:spcBef>
              <a:spcAft>
                <a:spcPct val="0"/>
              </a:spcAft>
              <a:buClr>
                <a:srgbClr val="35587F"/>
              </a:buClr>
              <a:buChar char="»"/>
              <a:defRPr sz="1200">
                <a:solidFill>
                  <a:srgbClr val="002D62"/>
                </a:solidFill>
                <a:latin typeface="Arial" charset="0"/>
                <a:ea typeface="ＭＳ Ｐゴシック" pitchFamily="34" charset="-128"/>
                <a:cs typeface="Arial" charset="0"/>
              </a:defRPr>
            </a:lvl8pPr>
            <a:lvl9pPr marL="3886200" indent="-228600" eaLnBrk="0" fontAlgn="base" hangingPunct="0">
              <a:spcBef>
                <a:spcPct val="20000"/>
              </a:spcBef>
              <a:spcAft>
                <a:spcPct val="0"/>
              </a:spcAft>
              <a:buClr>
                <a:srgbClr val="35587F"/>
              </a:buClr>
              <a:buChar char="»"/>
              <a:defRPr sz="1200">
                <a:solidFill>
                  <a:srgbClr val="002D62"/>
                </a:solidFill>
                <a:latin typeface="Arial" charset="0"/>
                <a:ea typeface="ＭＳ Ｐゴシック" pitchFamily="34" charset="-128"/>
                <a:cs typeface="Arial" charset="0"/>
              </a:defRPr>
            </a:lvl9pPr>
          </a:lstStyle>
          <a:p>
            <a:pPr eaLnBrk="1" hangingPunct="1">
              <a:spcBef>
                <a:spcPct val="0"/>
              </a:spcBef>
              <a:buClrTx/>
              <a:buFontTx/>
              <a:buNone/>
            </a:pPr>
            <a:r>
              <a:rPr lang="en-US" altLang="en-US" sz="900">
                <a:solidFill>
                  <a:srgbClr val="002060"/>
                </a:solidFill>
                <a:latin typeface="Arial Narrow" pitchFamily="34" charset="0"/>
              </a:rPr>
              <a:t>This example shows the difference in initial premium for varying face amounts of John Hancock Term with Vitality and John Hancock Term 2015 without Vitality. After the first year, premiums for John Hancock Term with Vitality are not guaranteed because they will adjust annually based on a Life Insured’s participation in the program and the Vitality Status they achieve.</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304800" y="228600"/>
            <a:ext cx="8524875" cy="762000"/>
          </a:xfrm>
        </p:spPr>
        <p:txBody>
          <a:bodyPr rtlCol="0">
            <a:normAutofit fontScale="90000"/>
          </a:bodyPr>
          <a:lstStyle/>
          <a:p>
            <a:pPr>
              <a:defRPr/>
            </a:pPr>
            <a:r>
              <a:rPr lang="en-US" dirty="0" smtClean="0">
                <a:ea typeface="MS PGothic" pitchFamily="34" charset="-128"/>
              </a:rPr>
              <a:t>Live a Healthy Life – and enjoy more!</a:t>
            </a:r>
            <a:br>
              <a:rPr lang="en-US" dirty="0" smtClean="0">
                <a:ea typeface="MS PGothic" pitchFamily="34" charset="-128"/>
              </a:rPr>
            </a:br>
            <a:r>
              <a:rPr lang="en-US" sz="2100" i="1" dirty="0" smtClean="0">
                <a:solidFill>
                  <a:schemeClr val="accent2"/>
                </a:solidFill>
              </a:rPr>
              <a:t>Accumulation IUL </a:t>
            </a:r>
            <a:r>
              <a:rPr lang="en-US" sz="2100" i="1" dirty="0">
                <a:solidFill>
                  <a:schemeClr val="accent2"/>
                </a:solidFill>
              </a:rPr>
              <a:t>with Vitality </a:t>
            </a:r>
            <a:r>
              <a:rPr lang="en-US" sz="2100" i="1" dirty="0" smtClean="0">
                <a:solidFill>
                  <a:schemeClr val="accent2"/>
                </a:solidFill>
              </a:rPr>
              <a:t>Income by Status Level</a:t>
            </a:r>
            <a:endParaRPr lang="en-US" sz="2100" i="1" dirty="0">
              <a:solidFill>
                <a:schemeClr val="accent2"/>
              </a:solidFill>
            </a:endParaRP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l="15918" t="23531" r="28551" b="8180"/>
          <a:stretch>
            <a:fillRect/>
          </a:stretch>
        </p:blipFill>
        <p:spPr bwMode="auto">
          <a:xfrm>
            <a:off x="866775" y="1321401"/>
            <a:ext cx="7116871" cy="4921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7111912"/>
      </p:ext>
    </p:extLst>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304800" y="228600"/>
            <a:ext cx="8524875" cy="762000"/>
          </a:xfrm>
        </p:spPr>
        <p:txBody>
          <a:bodyPr rtlCol="0">
            <a:normAutofit fontScale="90000"/>
          </a:bodyPr>
          <a:lstStyle/>
          <a:p>
            <a:pPr>
              <a:defRPr/>
            </a:pPr>
            <a:r>
              <a:rPr lang="en-US" dirty="0" smtClean="0">
                <a:ea typeface="MS PGothic" pitchFamily="34" charset="-128"/>
              </a:rPr>
              <a:t>Live a Healthy Life – and enjoy more!</a:t>
            </a:r>
            <a:br>
              <a:rPr lang="en-US" dirty="0" smtClean="0">
                <a:ea typeface="MS PGothic" pitchFamily="34" charset="-128"/>
              </a:rPr>
            </a:br>
            <a:r>
              <a:rPr lang="en-US" sz="2100" i="1" dirty="0" smtClean="0">
                <a:solidFill>
                  <a:schemeClr val="accent2"/>
                </a:solidFill>
              </a:rPr>
              <a:t>Protection IUL </a:t>
            </a:r>
            <a:r>
              <a:rPr lang="en-US" sz="2100" i="1" dirty="0">
                <a:solidFill>
                  <a:schemeClr val="accent2"/>
                </a:solidFill>
              </a:rPr>
              <a:t>with Vitality Savings by Status Level</a:t>
            </a:r>
          </a:p>
        </p:txBody>
      </p:sp>
      <p:pic>
        <p:nvPicPr>
          <p:cNvPr id="1064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750" y="1276349"/>
            <a:ext cx="7010400" cy="4935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7553323" y="6049434"/>
            <a:ext cx="1238251" cy="195262"/>
          </a:xfrm>
          <a:prstGeom prst="rect">
            <a:avLst/>
          </a:prstGeom>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572058187"/>
      </p:ext>
    </p:extLst>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Title 1"/>
          <p:cNvSpPr>
            <a:spLocks noGrp="1"/>
          </p:cNvSpPr>
          <p:nvPr>
            <p:ph type="title"/>
          </p:nvPr>
        </p:nvSpPr>
        <p:spPr>
          <a:xfrm>
            <a:off x="304800" y="228600"/>
            <a:ext cx="8135938" cy="762000"/>
          </a:xfrm>
        </p:spPr>
        <p:txBody>
          <a:bodyPr/>
          <a:lstStyle/>
          <a:p>
            <a:pPr>
              <a:defRPr/>
            </a:pPr>
            <a:r>
              <a:rPr lang="en-US" altLang="en-US" dirty="0">
                <a:ea typeface="MS PGothic" pitchFamily="34" charset="-128"/>
              </a:rPr>
              <a:t>The John Hancock </a:t>
            </a:r>
            <a:r>
              <a:rPr lang="en-US" altLang="en-US" dirty="0" smtClean="0">
                <a:ea typeface="MS PGothic" pitchFamily="34" charset="-128"/>
              </a:rPr>
              <a:t>Life Insurance with </a:t>
            </a:r>
            <a:r>
              <a:rPr lang="en-US" altLang="en-US" dirty="0">
                <a:ea typeface="MS PGothic" pitchFamily="34" charset="-128"/>
              </a:rPr>
              <a:t>Vitality </a:t>
            </a:r>
            <a:r>
              <a:rPr lang="en-US" altLang="en-US" sz="1900" i="1" dirty="0">
                <a:solidFill>
                  <a:schemeClr val="accent2"/>
                </a:solidFill>
              </a:rPr>
              <a:t>Customer Experience</a:t>
            </a:r>
          </a:p>
        </p:txBody>
      </p:sp>
      <p:pic>
        <p:nvPicPr>
          <p:cNvPr id="41987" name="Picture 74" descr="life_5909_0115_JOURNEY.png"/>
          <p:cNvPicPr>
            <a:picLocks/>
          </p:cNvPicPr>
          <p:nvPr/>
        </p:nvPicPr>
        <p:blipFill>
          <a:blip r:embed="rId3">
            <a:extLst>
              <a:ext uri="{28A0092B-C50C-407E-A947-70E740481C1C}">
                <a14:useLocalDpi xmlns:a14="http://schemas.microsoft.com/office/drawing/2010/main" val="0"/>
              </a:ext>
            </a:extLst>
          </a:blip>
          <a:srcRect l="5469" t="28534" r="6827"/>
          <a:stretch>
            <a:fillRect/>
          </a:stretch>
        </p:blipFill>
        <p:spPr bwMode="auto">
          <a:xfrm>
            <a:off x="0" y="1951038"/>
            <a:ext cx="8912225" cy="473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ounded Rectangle 39"/>
          <p:cNvSpPr>
            <a:spLocks noChangeArrowheads="1"/>
          </p:cNvSpPr>
          <p:nvPr/>
        </p:nvSpPr>
        <p:spPr bwMode="auto">
          <a:xfrm>
            <a:off x="1144588" y="1997075"/>
            <a:ext cx="1495425" cy="457200"/>
          </a:xfrm>
          <a:prstGeom prst="roundRect">
            <a:avLst>
              <a:gd name="adj" fmla="val 16667"/>
            </a:avLst>
          </a:prstGeom>
          <a:solidFill>
            <a:srgbClr val="F8DD83"/>
          </a:solidFill>
          <a:ln w="28575">
            <a:solidFill>
              <a:srgbClr val="FFFFFF"/>
            </a:solidFill>
            <a:round/>
            <a:headEnd/>
            <a:tailEnd/>
          </a:ln>
          <a:effectLst>
            <a:outerShdw blurRad="40000" dist="23000" dir="5400000" rotWithShape="0">
              <a:srgbClr val="808080">
                <a:alpha val="34998"/>
              </a:srgbClr>
            </a:outerShdw>
          </a:effectLst>
        </p:spPr>
        <p:txBody>
          <a:bodyPr anchor="ctr"/>
          <a:lstStyle/>
          <a:p>
            <a:pPr marL="111125">
              <a:defRPr/>
            </a:pPr>
            <a:r>
              <a:rPr lang="en-US" sz="900" dirty="0">
                <a:latin typeface="Arial"/>
                <a:ea typeface="+mn-ea"/>
                <a:cs typeface="Arial"/>
              </a:rPr>
              <a:t>Bob, age 43, buys life insurance policy</a:t>
            </a:r>
          </a:p>
        </p:txBody>
      </p:sp>
      <p:sp>
        <p:nvSpPr>
          <p:cNvPr id="41" name="Rounded Rectangle 40"/>
          <p:cNvSpPr>
            <a:spLocks noChangeArrowheads="1"/>
          </p:cNvSpPr>
          <p:nvPr/>
        </p:nvSpPr>
        <p:spPr bwMode="auto">
          <a:xfrm>
            <a:off x="5072063" y="1997075"/>
            <a:ext cx="1316037" cy="457200"/>
          </a:xfrm>
          <a:prstGeom prst="roundRect">
            <a:avLst>
              <a:gd name="adj" fmla="val 16667"/>
            </a:avLst>
          </a:prstGeom>
          <a:solidFill>
            <a:srgbClr val="F8DD83"/>
          </a:solidFill>
          <a:ln w="28575">
            <a:solidFill>
              <a:srgbClr val="FFFFFF"/>
            </a:solidFill>
            <a:round/>
            <a:headEnd/>
            <a:tailEnd/>
          </a:ln>
          <a:effectLst>
            <a:outerShdw blurRad="40000" dist="23000" dir="5400000" rotWithShape="0">
              <a:srgbClr val="808080">
                <a:alpha val="34998"/>
              </a:srgbClr>
            </a:outerShdw>
          </a:effectLst>
        </p:spPr>
        <p:txBody>
          <a:bodyPr anchor="ctr"/>
          <a:lstStyle/>
          <a:p>
            <a:pPr>
              <a:defRPr/>
            </a:pPr>
            <a:r>
              <a:rPr lang="en-US" sz="900" dirty="0">
                <a:latin typeface="Arial"/>
                <a:ea typeface="+mn-ea"/>
                <a:cs typeface="Arial"/>
              </a:rPr>
              <a:t>Vitality Age: 46</a:t>
            </a:r>
          </a:p>
          <a:p>
            <a:pPr>
              <a:defRPr/>
            </a:pPr>
            <a:r>
              <a:rPr lang="en-US" sz="900" dirty="0">
                <a:latin typeface="Arial"/>
                <a:ea typeface="+mn-ea"/>
                <a:cs typeface="Arial"/>
              </a:rPr>
              <a:t>Goal: Lose 10 lbs.</a:t>
            </a:r>
          </a:p>
        </p:txBody>
      </p:sp>
      <p:sp>
        <p:nvSpPr>
          <p:cNvPr id="43" name="Rounded Rectangle 42"/>
          <p:cNvSpPr>
            <a:spLocks noChangeArrowheads="1"/>
          </p:cNvSpPr>
          <p:nvPr/>
        </p:nvSpPr>
        <p:spPr bwMode="auto">
          <a:xfrm>
            <a:off x="6769100" y="1997075"/>
            <a:ext cx="1195388" cy="457200"/>
          </a:xfrm>
          <a:prstGeom prst="roundRect">
            <a:avLst>
              <a:gd name="adj" fmla="val 16667"/>
            </a:avLst>
          </a:prstGeom>
          <a:solidFill>
            <a:srgbClr val="F8DD83"/>
          </a:solidFill>
          <a:ln w="28575">
            <a:solidFill>
              <a:srgbClr val="FFFFFF"/>
            </a:solidFill>
            <a:round/>
            <a:headEnd/>
            <a:tailEnd/>
          </a:ln>
          <a:effectLst>
            <a:outerShdw blurRad="40000" dist="23000" dir="5400000" rotWithShape="0">
              <a:srgbClr val="808080">
                <a:alpha val="34998"/>
              </a:srgbClr>
            </a:outerShdw>
          </a:effectLst>
        </p:spPr>
        <p:txBody>
          <a:bodyPr anchor="ctr"/>
          <a:lstStyle/>
          <a:p>
            <a:pPr algn="ctr">
              <a:defRPr/>
            </a:pPr>
            <a:r>
              <a:rPr lang="en-US" sz="900" dirty="0">
                <a:latin typeface="Arial"/>
                <a:ea typeface="+mn-ea"/>
                <a:cs typeface="Arial"/>
              </a:rPr>
              <a:t>Earn points for biometrics from underwriting</a:t>
            </a:r>
          </a:p>
        </p:txBody>
      </p:sp>
      <p:pic>
        <p:nvPicPr>
          <p:cNvPr id="47111" name="Pictur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21350" y="2832100"/>
            <a:ext cx="11049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ounded Rectangle 44"/>
          <p:cNvSpPr>
            <a:spLocks noChangeArrowheads="1"/>
          </p:cNvSpPr>
          <p:nvPr/>
        </p:nvSpPr>
        <p:spPr bwMode="auto">
          <a:xfrm>
            <a:off x="5664200" y="3538538"/>
            <a:ext cx="1087438" cy="457200"/>
          </a:xfrm>
          <a:prstGeom prst="roundRect">
            <a:avLst>
              <a:gd name="adj" fmla="val 16667"/>
            </a:avLst>
          </a:prstGeom>
          <a:solidFill>
            <a:srgbClr val="F8DD83"/>
          </a:solidFill>
          <a:ln w="28575">
            <a:solidFill>
              <a:srgbClr val="FFFFFF"/>
            </a:solidFill>
            <a:round/>
            <a:headEnd/>
            <a:tailEnd/>
          </a:ln>
          <a:effectLst>
            <a:outerShdw blurRad="40000" dist="23000" dir="5400000" rotWithShape="0">
              <a:srgbClr val="808080">
                <a:alpha val="34998"/>
              </a:srgbClr>
            </a:outerShdw>
          </a:effectLst>
        </p:spPr>
        <p:txBody>
          <a:bodyPr anchor="ctr"/>
          <a:lstStyle/>
          <a:p>
            <a:pPr>
              <a:defRPr/>
            </a:pPr>
            <a:r>
              <a:rPr lang="en-US" sz="900" dirty="0">
                <a:latin typeface="Arial"/>
                <a:ea typeface="+mn-ea"/>
                <a:cs typeface="Arial"/>
              </a:rPr>
              <a:t>Silver Status Achieved</a:t>
            </a:r>
          </a:p>
        </p:txBody>
      </p:sp>
      <p:pic>
        <p:nvPicPr>
          <p:cNvPr id="47113" name="Picture 2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29375" y="3416300"/>
            <a:ext cx="84772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Rounded Rectangle 48"/>
          <p:cNvSpPr>
            <a:spLocks noChangeArrowheads="1"/>
          </p:cNvSpPr>
          <p:nvPr/>
        </p:nvSpPr>
        <p:spPr bwMode="auto">
          <a:xfrm>
            <a:off x="3992563" y="3538538"/>
            <a:ext cx="1316037" cy="457200"/>
          </a:xfrm>
          <a:prstGeom prst="roundRect">
            <a:avLst>
              <a:gd name="adj" fmla="val 16667"/>
            </a:avLst>
          </a:prstGeom>
          <a:solidFill>
            <a:srgbClr val="F8DD83"/>
          </a:solidFill>
          <a:ln w="28575">
            <a:solidFill>
              <a:srgbClr val="FFFFFF"/>
            </a:solidFill>
            <a:round/>
            <a:headEnd/>
            <a:tailEnd/>
          </a:ln>
          <a:effectLst>
            <a:outerShdw blurRad="40000" dist="23000" dir="5400000" rotWithShape="0">
              <a:srgbClr val="808080">
                <a:alpha val="34998"/>
              </a:srgbClr>
            </a:outerShdw>
          </a:effectLst>
        </p:spPr>
        <p:txBody>
          <a:bodyPr anchor="ctr"/>
          <a:lstStyle/>
          <a:p>
            <a:pPr algn="ctr">
              <a:defRPr/>
            </a:pPr>
            <a:r>
              <a:rPr lang="en-US" sz="900" dirty="0">
                <a:latin typeface="Arial"/>
                <a:ea typeface="+mn-ea"/>
                <a:cs typeface="Arial"/>
              </a:rPr>
              <a:t>Earn points for going to the gym</a:t>
            </a:r>
          </a:p>
        </p:txBody>
      </p:sp>
      <p:sp>
        <p:nvSpPr>
          <p:cNvPr id="50" name="Rounded Rectangle 49"/>
          <p:cNvSpPr>
            <a:spLocks noChangeArrowheads="1"/>
          </p:cNvSpPr>
          <p:nvPr/>
        </p:nvSpPr>
        <p:spPr bwMode="auto">
          <a:xfrm>
            <a:off x="2522538" y="3538538"/>
            <a:ext cx="1196975" cy="457200"/>
          </a:xfrm>
          <a:prstGeom prst="roundRect">
            <a:avLst>
              <a:gd name="adj" fmla="val 16667"/>
            </a:avLst>
          </a:prstGeom>
          <a:solidFill>
            <a:srgbClr val="F8DD83"/>
          </a:solidFill>
          <a:ln w="28575">
            <a:solidFill>
              <a:srgbClr val="FFFFFF"/>
            </a:solidFill>
            <a:round/>
            <a:headEnd/>
            <a:tailEnd/>
          </a:ln>
          <a:effectLst>
            <a:outerShdw blurRad="40000" dist="23000" dir="5400000" rotWithShape="0">
              <a:srgbClr val="808080">
                <a:alpha val="34998"/>
              </a:srgbClr>
            </a:outerShdw>
          </a:effectLst>
        </p:spPr>
        <p:txBody>
          <a:bodyPr anchor="ctr"/>
          <a:lstStyle/>
          <a:p>
            <a:pPr algn="ctr">
              <a:defRPr/>
            </a:pPr>
            <a:r>
              <a:rPr lang="en-US" sz="900" dirty="0">
                <a:latin typeface="Arial"/>
                <a:ea typeface="+mn-ea"/>
                <a:cs typeface="Arial"/>
              </a:rPr>
              <a:t>Receive email notifications of points earned</a:t>
            </a:r>
          </a:p>
        </p:txBody>
      </p:sp>
      <p:sp>
        <p:nvSpPr>
          <p:cNvPr id="51" name="Rounded Rectangle 50"/>
          <p:cNvSpPr>
            <a:spLocks noChangeArrowheads="1"/>
          </p:cNvSpPr>
          <p:nvPr/>
        </p:nvSpPr>
        <p:spPr bwMode="auto">
          <a:xfrm>
            <a:off x="952500" y="3538538"/>
            <a:ext cx="1196975" cy="457200"/>
          </a:xfrm>
          <a:prstGeom prst="roundRect">
            <a:avLst>
              <a:gd name="adj" fmla="val 16667"/>
            </a:avLst>
          </a:prstGeom>
          <a:solidFill>
            <a:srgbClr val="F8DD83"/>
          </a:solidFill>
          <a:ln w="28575">
            <a:solidFill>
              <a:srgbClr val="FFFFFF"/>
            </a:solidFill>
            <a:round/>
            <a:headEnd/>
            <a:tailEnd/>
          </a:ln>
          <a:effectLst>
            <a:outerShdw blurRad="40000" dist="23000" dir="5400000" rotWithShape="0">
              <a:srgbClr val="808080">
                <a:alpha val="34998"/>
              </a:srgbClr>
            </a:outerShdw>
          </a:effectLst>
        </p:spPr>
        <p:txBody>
          <a:bodyPr anchor="ctr"/>
          <a:lstStyle/>
          <a:p>
            <a:pPr algn="ctr">
              <a:defRPr/>
            </a:pPr>
            <a:r>
              <a:rPr lang="en-US" sz="900" dirty="0">
                <a:latin typeface="Arial"/>
                <a:ea typeface="+mn-ea"/>
                <a:cs typeface="Arial"/>
              </a:rPr>
              <a:t>Earn points for completing 5K</a:t>
            </a:r>
          </a:p>
        </p:txBody>
      </p:sp>
      <p:sp>
        <p:nvSpPr>
          <p:cNvPr id="52" name="Rounded Rectangle 51"/>
          <p:cNvSpPr>
            <a:spLocks noChangeArrowheads="1"/>
          </p:cNvSpPr>
          <p:nvPr/>
        </p:nvSpPr>
        <p:spPr bwMode="auto">
          <a:xfrm>
            <a:off x="1084263" y="5078413"/>
            <a:ext cx="1447800" cy="457200"/>
          </a:xfrm>
          <a:prstGeom prst="roundRect">
            <a:avLst>
              <a:gd name="adj" fmla="val 16667"/>
            </a:avLst>
          </a:prstGeom>
          <a:solidFill>
            <a:srgbClr val="F8DD83"/>
          </a:solidFill>
          <a:ln w="28575">
            <a:solidFill>
              <a:srgbClr val="FFFFFF"/>
            </a:solidFill>
            <a:round/>
            <a:headEnd/>
            <a:tailEnd/>
          </a:ln>
          <a:effectLst>
            <a:outerShdw blurRad="40000" dist="23000" dir="5400000" rotWithShape="0">
              <a:srgbClr val="808080">
                <a:alpha val="34998"/>
              </a:srgbClr>
            </a:outerShdw>
          </a:effectLst>
        </p:spPr>
        <p:txBody>
          <a:bodyPr anchor="ctr"/>
          <a:lstStyle/>
          <a:p>
            <a:pPr algn="ctr">
              <a:defRPr/>
            </a:pPr>
            <a:r>
              <a:rPr lang="en-US" sz="900" dirty="0">
                <a:latin typeface="Arial"/>
                <a:ea typeface="+mn-ea"/>
                <a:cs typeface="Arial"/>
              </a:rPr>
              <a:t>Earn points for online health courses</a:t>
            </a:r>
          </a:p>
        </p:txBody>
      </p:sp>
      <p:pic>
        <p:nvPicPr>
          <p:cNvPr id="47118" name="Picture 4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63850" y="4306888"/>
            <a:ext cx="11049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Rounded Rectangle 53"/>
          <p:cNvSpPr>
            <a:spLocks noChangeArrowheads="1"/>
          </p:cNvSpPr>
          <p:nvPr/>
        </p:nvSpPr>
        <p:spPr bwMode="auto">
          <a:xfrm>
            <a:off x="2897188" y="5078413"/>
            <a:ext cx="1087437" cy="457200"/>
          </a:xfrm>
          <a:prstGeom prst="roundRect">
            <a:avLst>
              <a:gd name="adj" fmla="val 16667"/>
            </a:avLst>
          </a:prstGeom>
          <a:solidFill>
            <a:srgbClr val="F8DD83"/>
          </a:solidFill>
          <a:ln w="28575">
            <a:solidFill>
              <a:srgbClr val="FFFFFF"/>
            </a:solidFill>
            <a:round/>
            <a:headEnd/>
            <a:tailEnd/>
          </a:ln>
          <a:effectLst>
            <a:outerShdw blurRad="40000" dist="23000" dir="5400000" rotWithShape="0">
              <a:srgbClr val="808080">
                <a:alpha val="34998"/>
              </a:srgbClr>
            </a:outerShdw>
          </a:effectLst>
        </p:spPr>
        <p:txBody>
          <a:bodyPr anchor="ctr"/>
          <a:lstStyle/>
          <a:p>
            <a:pPr>
              <a:defRPr/>
            </a:pPr>
            <a:r>
              <a:rPr lang="en-US" sz="900" dirty="0">
                <a:latin typeface="Arial"/>
                <a:ea typeface="+mn-ea"/>
                <a:cs typeface="Arial"/>
              </a:rPr>
              <a:t>Gold Status Achieved</a:t>
            </a:r>
          </a:p>
        </p:txBody>
      </p:sp>
      <p:pic>
        <p:nvPicPr>
          <p:cNvPr id="47120" name="Picture 3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562350" y="4878388"/>
            <a:ext cx="88582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Rounded Rectangle 55"/>
          <p:cNvSpPr>
            <a:spLocks noChangeArrowheads="1"/>
          </p:cNvSpPr>
          <p:nvPr/>
        </p:nvSpPr>
        <p:spPr bwMode="auto">
          <a:xfrm>
            <a:off x="4549775" y="5078413"/>
            <a:ext cx="1196975" cy="457200"/>
          </a:xfrm>
          <a:prstGeom prst="roundRect">
            <a:avLst>
              <a:gd name="adj" fmla="val 16667"/>
            </a:avLst>
          </a:prstGeom>
          <a:solidFill>
            <a:srgbClr val="F8DD83"/>
          </a:solidFill>
          <a:ln w="28575">
            <a:solidFill>
              <a:srgbClr val="FFFFFF"/>
            </a:solidFill>
            <a:round/>
            <a:headEnd/>
            <a:tailEnd/>
          </a:ln>
          <a:effectLst>
            <a:outerShdw blurRad="40000" dist="23000" dir="5400000" rotWithShape="0">
              <a:srgbClr val="808080">
                <a:alpha val="34998"/>
              </a:srgbClr>
            </a:outerShdw>
          </a:effectLst>
        </p:spPr>
        <p:txBody>
          <a:bodyPr anchor="ctr"/>
          <a:lstStyle/>
          <a:p>
            <a:pPr algn="ctr">
              <a:defRPr/>
            </a:pPr>
            <a:r>
              <a:rPr lang="en-US" sz="900" dirty="0">
                <a:latin typeface="Arial"/>
                <a:ea typeface="+mn-ea"/>
                <a:cs typeface="Arial"/>
              </a:rPr>
              <a:t>Save 50% on luxury hotel stay</a:t>
            </a:r>
          </a:p>
        </p:txBody>
      </p:sp>
      <p:grpSp>
        <p:nvGrpSpPr>
          <p:cNvPr id="2" name="Group 1"/>
          <p:cNvGrpSpPr>
            <a:grpSpLocks/>
          </p:cNvGrpSpPr>
          <p:nvPr/>
        </p:nvGrpSpPr>
        <p:grpSpPr bwMode="auto">
          <a:xfrm>
            <a:off x="7259638" y="4956175"/>
            <a:ext cx="1884362" cy="1566863"/>
            <a:chOff x="7259638" y="4956175"/>
            <a:chExt cx="1884362" cy="1566863"/>
          </a:xfrm>
        </p:grpSpPr>
        <p:pic>
          <p:nvPicPr>
            <p:cNvPr id="42020" name="Picture 73" descr="bob-end.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259638" y="4956175"/>
              <a:ext cx="1798637" cy="156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Rounded Rectangle 56"/>
            <p:cNvSpPr/>
            <p:nvPr/>
          </p:nvSpPr>
          <p:spPr>
            <a:xfrm>
              <a:off x="7947025" y="5229225"/>
              <a:ext cx="1196975" cy="457200"/>
            </a:xfrm>
            <a:prstGeom prst="roundRect">
              <a:avLst/>
            </a:prstGeom>
            <a:noFill/>
            <a:ln w="28575"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900" dirty="0">
                  <a:solidFill>
                    <a:schemeClr val="tx1"/>
                  </a:solidFill>
                  <a:cs typeface="Verdana"/>
                </a:rPr>
                <a:t>Vitality Age: </a:t>
              </a:r>
              <a:br>
                <a:rPr lang="en-US" sz="900" dirty="0">
                  <a:solidFill>
                    <a:schemeClr val="tx1"/>
                  </a:solidFill>
                  <a:cs typeface="Verdana"/>
                </a:rPr>
              </a:br>
              <a:r>
                <a:rPr lang="en-US" sz="900" dirty="0">
                  <a:solidFill>
                    <a:schemeClr val="tx1"/>
                  </a:solidFill>
                  <a:cs typeface="Verdana"/>
                </a:rPr>
                <a:t>43</a:t>
              </a:r>
            </a:p>
            <a:p>
              <a:pPr algn="ctr">
                <a:defRPr/>
              </a:pPr>
              <a:r>
                <a:rPr lang="en-US" sz="900" dirty="0">
                  <a:solidFill>
                    <a:schemeClr val="tx1"/>
                  </a:solidFill>
                  <a:cs typeface="Verdana"/>
                </a:rPr>
                <a:t>Lost 10 lbs.</a:t>
              </a:r>
            </a:p>
            <a:p>
              <a:pPr algn="ctr">
                <a:defRPr/>
              </a:pPr>
              <a:r>
                <a:rPr lang="en-US" sz="900" dirty="0">
                  <a:solidFill>
                    <a:schemeClr val="tx1"/>
                  </a:solidFill>
                  <a:cs typeface="Verdana"/>
                </a:rPr>
                <a:t>Goal achieved!</a:t>
              </a:r>
            </a:p>
          </p:txBody>
        </p:sp>
        <p:pic>
          <p:nvPicPr>
            <p:cNvPr id="58" name="Picture 47"/>
            <p:cNvPicPr>
              <a:picLocks noChangeAspect="1"/>
            </p:cNvPicPr>
            <p:nvPr/>
          </p:nvPicPr>
          <p:blipFill rotWithShape="1">
            <a:blip r:embed="rId9">
              <a:extLst>
                <a:ext uri="{28A0092B-C50C-407E-A947-70E740481C1C}">
                  <a14:useLocalDpi xmlns:a14="http://schemas.microsoft.com/office/drawing/2010/main" val="0"/>
                </a:ext>
              </a:extLst>
            </a:blip>
            <a:srcRect l="7044" t="8338" r="41132" b="12727"/>
            <a:stretch/>
          </p:blipFill>
          <p:spPr bwMode="auto">
            <a:xfrm>
              <a:off x="8300823" y="5813473"/>
              <a:ext cx="418757" cy="315784"/>
            </a:xfrm>
            <a:prstGeom prst="roundRect">
              <a:avLst/>
            </a:prstGeom>
            <a:noFill/>
            <a:ln>
              <a:noFill/>
            </a:ln>
            <a:extLst/>
          </p:spPr>
        </p:pic>
      </p:grpSp>
      <p:pic>
        <p:nvPicPr>
          <p:cNvPr id="47123" name="Picture 52" descr="46-comp.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197475" y="1377950"/>
            <a:ext cx="1065213"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4" name="Picture 54" descr="3000pts.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008813" y="1423988"/>
            <a:ext cx="715962"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5" name="Picture 56" descr="dbell.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116388" y="3033713"/>
            <a:ext cx="10683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6" name="Picture 59" descr="sneaker.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052513" y="2971800"/>
            <a:ext cx="9906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7" name="Picture 60" descr="prints.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52400" y="3689350"/>
            <a:ext cx="835025"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8" name="Picture 62" descr="medical.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489075" y="4313238"/>
            <a:ext cx="71755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9" name="Picture 65" descr="plane.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5257800" y="4156075"/>
            <a:ext cx="19859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30" name="Picture 66" descr="hotel.png"/>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6881813" y="4262438"/>
            <a:ext cx="906462"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31" name="Picture 63" descr="suitcase.png"/>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4773613" y="4538663"/>
            <a:ext cx="711200"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12" name="Picture 70" descr="bob-start.png"/>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169863" y="1639888"/>
            <a:ext cx="113030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13" name="Picture 1"/>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1149350" y="1511300"/>
            <a:ext cx="1439863"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34" name="Picture 2"/>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rot="-1502312">
            <a:off x="3205163" y="1284288"/>
            <a:ext cx="693737"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35" name="Picture 3"/>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7142163" y="3009900"/>
            <a:ext cx="10017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36" name="Picture 4"/>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2590800" y="3006725"/>
            <a:ext cx="973138"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Rounded Rectangle 72"/>
          <p:cNvSpPr>
            <a:spLocks noChangeArrowheads="1"/>
          </p:cNvSpPr>
          <p:nvPr/>
        </p:nvSpPr>
        <p:spPr bwMode="auto">
          <a:xfrm>
            <a:off x="8181975" y="2873375"/>
            <a:ext cx="654050" cy="508000"/>
          </a:xfrm>
          <a:prstGeom prst="roundRect">
            <a:avLst>
              <a:gd name="adj" fmla="val 16667"/>
            </a:avLst>
          </a:prstGeom>
          <a:solidFill>
            <a:srgbClr val="F8DD83"/>
          </a:solidFill>
          <a:ln w="28575">
            <a:solidFill>
              <a:srgbClr val="FFFFFF"/>
            </a:solidFill>
            <a:round/>
            <a:headEnd/>
            <a:tailEnd/>
          </a:ln>
          <a:effectLst>
            <a:outerShdw blurRad="40000" dist="23000" dir="5400000" rotWithShape="0">
              <a:srgbClr val="808080">
                <a:alpha val="34998"/>
              </a:srgbClr>
            </a:outerShdw>
          </a:effectLst>
        </p:spPr>
        <p:txBody>
          <a:bodyPr anchor="ctr"/>
          <a:lstStyle/>
          <a:p>
            <a:pPr algn="ctr">
              <a:defRPr/>
            </a:pPr>
            <a:r>
              <a:rPr lang="en-US" sz="900" dirty="0">
                <a:latin typeface="Arial"/>
                <a:ea typeface="+mn-ea"/>
                <a:cs typeface="Arial"/>
              </a:rPr>
              <a:t>Free </a:t>
            </a:r>
            <a:r>
              <a:rPr lang="en-US" sz="900" dirty="0" err="1">
                <a:latin typeface="Arial"/>
                <a:ea typeface="+mn-ea"/>
                <a:cs typeface="Arial"/>
              </a:rPr>
              <a:t>Fitbit</a:t>
            </a:r>
            <a:endParaRPr lang="en-US" sz="900" dirty="0">
              <a:latin typeface="Arial"/>
              <a:ea typeface="+mn-ea"/>
              <a:cs typeface="Arial"/>
            </a:endParaRPr>
          </a:p>
        </p:txBody>
      </p:sp>
      <p:sp>
        <p:nvSpPr>
          <p:cNvPr id="74" name="Rounded Rectangle 73"/>
          <p:cNvSpPr>
            <a:spLocks noChangeArrowheads="1"/>
          </p:cNvSpPr>
          <p:nvPr/>
        </p:nvSpPr>
        <p:spPr bwMode="auto">
          <a:xfrm>
            <a:off x="3113088" y="1997075"/>
            <a:ext cx="1316037" cy="457200"/>
          </a:xfrm>
          <a:prstGeom prst="roundRect">
            <a:avLst>
              <a:gd name="adj" fmla="val 16667"/>
            </a:avLst>
          </a:prstGeom>
          <a:solidFill>
            <a:srgbClr val="F8DD83"/>
          </a:solidFill>
          <a:ln w="28575">
            <a:solidFill>
              <a:srgbClr val="FFFFFF"/>
            </a:solidFill>
            <a:round/>
            <a:headEnd/>
            <a:tailEnd/>
          </a:ln>
          <a:effectLst>
            <a:outerShdw blurRad="40000" dist="23000" dir="5400000" rotWithShape="0">
              <a:srgbClr val="808080">
                <a:alpha val="34998"/>
              </a:srgbClr>
            </a:outerShdw>
          </a:effectLst>
        </p:spPr>
        <p:txBody>
          <a:bodyPr anchor="ctr"/>
          <a:lstStyle/>
          <a:p>
            <a:pPr>
              <a:defRPr/>
            </a:pPr>
            <a:r>
              <a:rPr lang="en-US" sz="900" dirty="0">
                <a:latin typeface="Arial"/>
                <a:ea typeface="+mn-ea"/>
                <a:cs typeface="Arial"/>
              </a:rPr>
              <a:t>Initial Vitality </a:t>
            </a:r>
            <a:br>
              <a:rPr lang="en-US" sz="900" dirty="0">
                <a:latin typeface="Arial"/>
                <a:ea typeface="+mn-ea"/>
                <a:cs typeface="Arial"/>
              </a:rPr>
            </a:br>
            <a:r>
              <a:rPr lang="en-US" sz="900" dirty="0">
                <a:latin typeface="Arial"/>
                <a:ea typeface="+mn-ea"/>
                <a:cs typeface="Arial"/>
              </a:rPr>
              <a:t>Status: Bronze</a:t>
            </a:r>
          </a:p>
        </p:txBody>
      </p:sp>
      <p:pic>
        <p:nvPicPr>
          <p:cNvPr id="47139" name="Picture 9"/>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4013200" y="1855788"/>
            <a:ext cx="8604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500" fill="hold"/>
                                        <p:tgtEl>
                                          <p:spTgt spid="74"/>
                                        </p:tgtEl>
                                        <p:attrNameLst>
                                          <p:attrName>ppt_x</p:attrName>
                                        </p:attrNameLst>
                                      </p:cBhvr>
                                      <p:tavLst>
                                        <p:tav tm="0">
                                          <p:val>
                                            <p:strVal val="#ppt_x"/>
                                          </p:val>
                                        </p:tav>
                                        <p:tav tm="100000">
                                          <p:val>
                                            <p:strVal val="#ppt_x"/>
                                          </p:val>
                                        </p:tav>
                                      </p:tavLst>
                                    </p:anim>
                                    <p:anim calcmode="lin" valueType="num">
                                      <p:cBhvr additive="base">
                                        <p:cTn id="8" dur="500" fill="hold"/>
                                        <p:tgtEl>
                                          <p:spTgt spid="7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7134"/>
                                        </p:tgtEl>
                                        <p:attrNameLst>
                                          <p:attrName>style.visibility</p:attrName>
                                        </p:attrNameLst>
                                      </p:cBhvr>
                                      <p:to>
                                        <p:strVal val="visible"/>
                                      </p:to>
                                    </p:set>
                                    <p:anim calcmode="lin" valueType="num">
                                      <p:cBhvr additive="base">
                                        <p:cTn id="11" dur="500" fill="hold"/>
                                        <p:tgtEl>
                                          <p:spTgt spid="47134"/>
                                        </p:tgtEl>
                                        <p:attrNameLst>
                                          <p:attrName>ppt_x</p:attrName>
                                        </p:attrNameLst>
                                      </p:cBhvr>
                                      <p:tavLst>
                                        <p:tav tm="0">
                                          <p:val>
                                            <p:strVal val="#ppt_x"/>
                                          </p:val>
                                        </p:tav>
                                        <p:tav tm="100000">
                                          <p:val>
                                            <p:strVal val="#ppt_x"/>
                                          </p:val>
                                        </p:tav>
                                      </p:tavLst>
                                    </p:anim>
                                    <p:anim calcmode="lin" valueType="num">
                                      <p:cBhvr additive="base">
                                        <p:cTn id="12" dur="500" fill="hold"/>
                                        <p:tgtEl>
                                          <p:spTgt spid="4713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7139"/>
                                        </p:tgtEl>
                                        <p:attrNameLst>
                                          <p:attrName>style.visibility</p:attrName>
                                        </p:attrNameLst>
                                      </p:cBhvr>
                                      <p:to>
                                        <p:strVal val="visible"/>
                                      </p:to>
                                    </p:set>
                                    <p:anim calcmode="lin" valueType="num">
                                      <p:cBhvr additive="base">
                                        <p:cTn id="15" dur="500" fill="hold"/>
                                        <p:tgtEl>
                                          <p:spTgt spid="47139"/>
                                        </p:tgtEl>
                                        <p:attrNameLst>
                                          <p:attrName>ppt_x</p:attrName>
                                        </p:attrNameLst>
                                      </p:cBhvr>
                                      <p:tavLst>
                                        <p:tav tm="0">
                                          <p:val>
                                            <p:strVal val="#ppt_x"/>
                                          </p:val>
                                        </p:tav>
                                        <p:tav tm="100000">
                                          <p:val>
                                            <p:strVal val="#ppt_x"/>
                                          </p:val>
                                        </p:tav>
                                      </p:tavLst>
                                    </p:anim>
                                    <p:anim calcmode="lin" valueType="num">
                                      <p:cBhvr additive="base">
                                        <p:cTn id="16" dur="500" fill="hold"/>
                                        <p:tgtEl>
                                          <p:spTgt spid="47139"/>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47123"/>
                                        </p:tgtEl>
                                        <p:attrNameLst>
                                          <p:attrName>style.visibility</p:attrName>
                                        </p:attrNameLst>
                                      </p:cBhvr>
                                      <p:to>
                                        <p:strVal val="visible"/>
                                      </p:to>
                                    </p:set>
                                    <p:anim calcmode="lin" valueType="num">
                                      <p:cBhvr additive="base">
                                        <p:cTn id="21" dur="500" fill="hold"/>
                                        <p:tgtEl>
                                          <p:spTgt spid="47123"/>
                                        </p:tgtEl>
                                        <p:attrNameLst>
                                          <p:attrName>ppt_x</p:attrName>
                                        </p:attrNameLst>
                                      </p:cBhvr>
                                      <p:tavLst>
                                        <p:tav tm="0">
                                          <p:val>
                                            <p:strVal val="#ppt_x"/>
                                          </p:val>
                                        </p:tav>
                                        <p:tav tm="100000">
                                          <p:val>
                                            <p:strVal val="#ppt_x"/>
                                          </p:val>
                                        </p:tav>
                                      </p:tavLst>
                                    </p:anim>
                                    <p:anim calcmode="lin" valueType="num">
                                      <p:cBhvr additive="base">
                                        <p:cTn id="22" dur="500" fill="hold"/>
                                        <p:tgtEl>
                                          <p:spTgt spid="4712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500" fill="hold"/>
                                        <p:tgtEl>
                                          <p:spTgt spid="41"/>
                                        </p:tgtEl>
                                        <p:attrNameLst>
                                          <p:attrName>ppt_x</p:attrName>
                                        </p:attrNameLst>
                                      </p:cBhvr>
                                      <p:tavLst>
                                        <p:tav tm="0">
                                          <p:val>
                                            <p:strVal val="#ppt_x"/>
                                          </p:val>
                                        </p:tav>
                                        <p:tav tm="100000">
                                          <p:val>
                                            <p:strVal val="#ppt_x"/>
                                          </p:val>
                                        </p:tav>
                                      </p:tavLst>
                                    </p:anim>
                                    <p:anim calcmode="lin" valueType="num">
                                      <p:cBhvr additive="base">
                                        <p:cTn id="2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47124"/>
                                        </p:tgtEl>
                                        <p:attrNameLst>
                                          <p:attrName>style.visibility</p:attrName>
                                        </p:attrNameLst>
                                      </p:cBhvr>
                                      <p:to>
                                        <p:strVal val="visible"/>
                                      </p:to>
                                    </p:set>
                                    <p:anim calcmode="lin" valueType="num">
                                      <p:cBhvr additive="base">
                                        <p:cTn id="31" dur="500" fill="hold"/>
                                        <p:tgtEl>
                                          <p:spTgt spid="47124"/>
                                        </p:tgtEl>
                                        <p:attrNameLst>
                                          <p:attrName>ppt_x</p:attrName>
                                        </p:attrNameLst>
                                      </p:cBhvr>
                                      <p:tavLst>
                                        <p:tav tm="0">
                                          <p:val>
                                            <p:strVal val="#ppt_x"/>
                                          </p:val>
                                        </p:tav>
                                        <p:tav tm="100000">
                                          <p:val>
                                            <p:strVal val="#ppt_x"/>
                                          </p:val>
                                        </p:tav>
                                      </p:tavLst>
                                    </p:anim>
                                    <p:anim calcmode="lin" valueType="num">
                                      <p:cBhvr additive="base">
                                        <p:cTn id="32" dur="500" fill="hold"/>
                                        <p:tgtEl>
                                          <p:spTgt spid="4712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anim calcmode="lin" valueType="num">
                                      <p:cBhvr additive="base">
                                        <p:cTn id="35" dur="500" fill="hold"/>
                                        <p:tgtEl>
                                          <p:spTgt spid="43"/>
                                        </p:tgtEl>
                                        <p:attrNameLst>
                                          <p:attrName>ppt_x</p:attrName>
                                        </p:attrNameLst>
                                      </p:cBhvr>
                                      <p:tavLst>
                                        <p:tav tm="0">
                                          <p:val>
                                            <p:strVal val="#ppt_x"/>
                                          </p:val>
                                        </p:tav>
                                        <p:tav tm="100000">
                                          <p:val>
                                            <p:strVal val="#ppt_x"/>
                                          </p:val>
                                        </p:tav>
                                      </p:tavLst>
                                    </p:anim>
                                    <p:anim calcmode="lin" valueType="num">
                                      <p:cBhvr additive="base">
                                        <p:cTn id="36" dur="500" fill="hold"/>
                                        <p:tgtEl>
                                          <p:spTgt spid="4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73"/>
                                        </p:tgtEl>
                                        <p:attrNameLst>
                                          <p:attrName>style.visibility</p:attrName>
                                        </p:attrNameLst>
                                      </p:cBhvr>
                                      <p:to>
                                        <p:strVal val="visible"/>
                                      </p:to>
                                    </p:set>
                                    <p:anim calcmode="lin" valueType="num">
                                      <p:cBhvr additive="base">
                                        <p:cTn id="39" dur="500" fill="hold"/>
                                        <p:tgtEl>
                                          <p:spTgt spid="73"/>
                                        </p:tgtEl>
                                        <p:attrNameLst>
                                          <p:attrName>ppt_x</p:attrName>
                                        </p:attrNameLst>
                                      </p:cBhvr>
                                      <p:tavLst>
                                        <p:tav tm="0">
                                          <p:val>
                                            <p:strVal val="#ppt_x"/>
                                          </p:val>
                                        </p:tav>
                                        <p:tav tm="100000">
                                          <p:val>
                                            <p:strVal val="#ppt_x"/>
                                          </p:val>
                                        </p:tav>
                                      </p:tavLst>
                                    </p:anim>
                                    <p:anim calcmode="lin" valueType="num">
                                      <p:cBhvr additive="base">
                                        <p:cTn id="40" dur="500" fill="hold"/>
                                        <p:tgtEl>
                                          <p:spTgt spid="73"/>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47135"/>
                                        </p:tgtEl>
                                        <p:attrNameLst>
                                          <p:attrName>style.visibility</p:attrName>
                                        </p:attrNameLst>
                                      </p:cBhvr>
                                      <p:to>
                                        <p:strVal val="visible"/>
                                      </p:to>
                                    </p:set>
                                    <p:anim calcmode="lin" valueType="num">
                                      <p:cBhvr additive="base">
                                        <p:cTn id="43" dur="500" fill="hold"/>
                                        <p:tgtEl>
                                          <p:spTgt spid="47135"/>
                                        </p:tgtEl>
                                        <p:attrNameLst>
                                          <p:attrName>ppt_x</p:attrName>
                                        </p:attrNameLst>
                                      </p:cBhvr>
                                      <p:tavLst>
                                        <p:tav tm="0">
                                          <p:val>
                                            <p:strVal val="#ppt_x"/>
                                          </p:val>
                                        </p:tav>
                                        <p:tav tm="100000">
                                          <p:val>
                                            <p:strVal val="#ppt_x"/>
                                          </p:val>
                                        </p:tav>
                                      </p:tavLst>
                                    </p:anim>
                                    <p:anim calcmode="lin" valueType="num">
                                      <p:cBhvr additive="base">
                                        <p:cTn id="44" dur="500" fill="hold"/>
                                        <p:tgtEl>
                                          <p:spTgt spid="47135"/>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2" presetClass="entr" presetSubtype="0" fill="hold" nodeType="clickEffect">
                                  <p:stCondLst>
                                    <p:cond delay="0"/>
                                  </p:stCondLst>
                                  <p:childTnLst>
                                    <p:set>
                                      <p:cBhvr>
                                        <p:cTn id="48" dur="1" fill="hold">
                                          <p:stCondLst>
                                            <p:cond delay="0"/>
                                          </p:stCondLst>
                                        </p:cTn>
                                        <p:tgtEl>
                                          <p:spTgt spid="47111"/>
                                        </p:tgtEl>
                                        <p:attrNameLst>
                                          <p:attrName>style.visibility</p:attrName>
                                        </p:attrNameLst>
                                      </p:cBhvr>
                                      <p:to>
                                        <p:strVal val="visible"/>
                                      </p:to>
                                    </p:set>
                                    <p:animEffect transition="in" filter="fade">
                                      <p:cBhvr>
                                        <p:cTn id="49" dur="1000"/>
                                        <p:tgtEl>
                                          <p:spTgt spid="47111"/>
                                        </p:tgtEl>
                                      </p:cBhvr>
                                    </p:animEffect>
                                    <p:anim calcmode="lin" valueType="num">
                                      <p:cBhvr>
                                        <p:cTn id="50" dur="1000" fill="hold"/>
                                        <p:tgtEl>
                                          <p:spTgt spid="47111"/>
                                        </p:tgtEl>
                                        <p:attrNameLst>
                                          <p:attrName>ppt_x</p:attrName>
                                        </p:attrNameLst>
                                      </p:cBhvr>
                                      <p:tavLst>
                                        <p:tav tm="0">
                                          <p:val>
                                            <p:strVal val="#ppt_x"/>
                                          </p:val>
                                        </p:tav>
                                        <p:tav tm="100000">
                                          <p:val>
                                            <p:strVal val="#ppt_x"/>
                                          </p:val>
                                        </p:tav>
                                      </p:tavLst>
                                    </p:anim>
                                    <p:anim calcmode="lin" valueType="num">
                                      <p:cBhvr>
                                        <p:cTn id="51" dur="1000" fill="hold"/>
                                        <p:tgtEl>
                                          <p:spTgt spid="47111"/>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47113"/>
                                        </p:tgtEl>
                                        <p:attrNameLst>
                                          <p:attrName>style.visibility</p:attrName>
                                        </p:attrNameLst>
                                      </p:cBhvr>
                                      <p:to>
                                        <p:strVal val="visible"/>
                                      </p:to>
                                    </p:set>
                                    <p:animEffect transition="in" filter="fade">
                                      <p:cBhvr>
                                        <p:cTn id="54" dur="1000"/>
                                        <p:tgtEl>
                                          <p:spTgt spid="47113"/>
                                        </p:tgtEl>
                                      </p:cBhvr>
                                    </p:animEffect>
                                    <p:anim calcmode="lin" valueType="num">
                                      <p:cBhvr>
                                        <p:cTn id="55" dur="1000" fill="hold"/>
                                        <p:tgtEl>
                                          <p:spTgt spid="47113"/>
                                        </p:tgtEl>
                                        <p:attrNameLst>
                                          <p:attrName>ppt_x</p:attrName>
                                        </p:attrNameLst>
                                      </p:cBhvr>
                                      <p:tavLst>
                                        <p:tav tm="0">
                                          <p:val>
                                            <p:strVal val="#ppt_x"/>
                                          </p:val>
                                        </p:tav>
                                        <p:tav tm="100000">
                                          <p:val>
                                            <p:strVal val="#ppt_x"/>
                                          </p:val>
                                        </p:tav>
                                      </p:tavLst>
                                    </p:anim>
                                    <p:anim calcmode="lin" valueType="num">
                                      <p:cBhvr>
                                        <p:cTn id="56" dur="1000" fill="hold"/>
                                        <p:tgtEl>
                                          <p:spTgt spid="47113"/>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fade">
                                      <p:cBhvr>
                                        <p:cTn id="59" dur="1000"/>
                                        <p:tgtEl>
                                          <p:spTgt spid="45"/>
                                        </p:tgtEl>
                                      </p:cBhvr>
                                    </p:animEffect>
                                    <p:anim calcmode="lin" valueType="num">
                                      <p:cBhvr>
                                        <p:cTn id="60" dur="1000" fill="hold"/>
                                        <p:tgtEl>
                                          <p:spTgt spid="45"/>
                                        </p:tgtEl>
                                        <p:attrNameLst>
                                          <p:attrName>ppt_x</p:attrName>
                                        </p:attrNameLst>
                                      </p:cBhvr>
                                      <p:tavLst>
                                        <p:tav tm="0">
                                          <p:val>
                                            <p:strVal val="#ppt_x"/>
                                          </p:val>
                                        </p:tav>
                                        <p:tav tm="100000">
                                          <p:val>
                                            <p:strVal val="#ppt_x"/>
                                          </p:val>
                                        </p:tav>
                                      </p:tavLst>
                                    </p:anim>
                                    <p:anim calcmode="lin" valueType="num">
                                      <p:cBhvr>
                                        <p:cTn id="61"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2" presetClass="entr" presetSubtype="4" fill="hold" nodeType="clickEffect">
                                  <p:stCondLst>
                                    <p:cond delay="0"/>
                                  </p:stCondLst>
                                  <p:childTnLst>
                                    <p:set>
                                      <p:cBhvr>
                                        <p:cTn id="65" dur="1" fill="hold">
                                          <p:stCondLst>
                                            <p:cond delay="0"/>
                                          </p:stCondLst>
                                        </p:cTn>
                                        <p:tgtEl>
                                          <p:spTgt spid="47125"/>
                                        </p:tgtEl>
                                        <p:attrNameLst>
                                          <p:attrName>style.visibility</p:attrName>
                                        </p:attrNameLst>
                                      </p:cBhvr>
                                      <p:to>
                                        <p:strVal val="visible"/>
                                      </p:to>
                                    </p:set>
                                    <p:anim calcmode="lin" valueType="num">
                                      <p:cBhvr additive="base">
                                        <p:cTn id="66" dur="500" fill="hold"/>
                                        <p:tgtEl>
                                          <p:spTgt spid="47125"/>
                                        </p:tgtEl>
                                        <p:attrNameLst>
                                          <p:attrName>ppt_x</p:attrName>
                                        </p:attrNameLst>
                                      </p:cBhvr>
                                      <p:tavLst>
                                        <p:tav tm="0">
                                          <p:val>
                                            <p:strVal val="#ppt_x"/>
                                          </p:val>
                                        </p:tav>
                                        <p:tav tm="100000">
                                          <p:val>
                                            <p:strVal val="#ppt_x"/>
                                          </p:val>
                                        </p:tav>
                                      </p:tavLst>
                                    </p:anim>
                                    <p:anim calcmode="lin" valueType="num">
                                      <p:cBhvr additive="base">
                                        <p:cTn id="67" dur="500" fill="hold"/>
                                        <p:tgtEl>
                                          <p:spTgt spid="47125"/>
                                        </p:tgtEl>
                                        <p:attrNameLst>
                                          <p:attrName>ppt_y</p:attrName>
                                        </p:attrNameLst>
                                      </p:cBhvr>
                                      <p:tavLst>
                                        <p:tav tm="0">
                                          <p:val>
                                            <p:strVal val="1+#ppt_h/2"/>
                                          </p:val>
                                        </p:tav>
                                        <p:tav tm="100000">
                                          <p:val>
                                            <p:strVal val="#ppt_y"/>
                                          </p:val>
                                        </p:tav>
                                      </p:tavLst>
                                    </p:anim>
                                  </p:childTnLst>
                                </p:cTn>
                              </p:par>
                              <p:par>
                                <p:cTn id="68" presetID="2" presetClass="entr" presetSubtype="4" fill="hold" grpId="0" nodeType="withEffect">
                                  <p:stCondLst>
                                    <p:cond delay="0"/>
                                  </p:stCondLst>
                                  <p:childTnLst>
                                    <p:set>
                                      <p:cBhvr>
                                        <p:cTn id="69" dur="1" fill="hold">
                                          <p:stCondLst>
                                            <p:cond delay="0"/>
                                          </p:stCondLst>
                                        </p:cTn>
                                        <p:tgtEl>
                                          <p:spTgt spid="49"/>
                                        </p:tgtEl>
                                        <p:attrNameLst>
                                          <p:attrName>style.visibility</p:attrName>
                                        </p:attrNameLst>
                                      </p:cBhvr>
                                      <p:to>
                                        <p:strVal val="visible"/>
                                      </p:to>
                                    </p:set>
                                    <p:anim calcmode="lin" valueType="num">
                                      <p:cBhvr additive="base">
                                        <p:cTn id="70" dur="500" fill="hold"/>
                                        <p:tgtEl>
                                          <p:spTgt spid="49"/>
                                        </p:tgtEl>
                                        <p:attrNameLst>
                                          <p:attrName>ppt_x</p:attrName>
                                        </p:attrNameLst>
                                      </p:cBhvr>
                                      <p:tavLst>
                                        <p:tav tm="0">
                                          <p:val>
                                            <p:strVal val="#ppt_x"/>
                                          </p:val>
                                        </p:tav>
                                        <p:tav tm="100000">
                                          <p:val>
                                            <p:strVal val="#ppt_x"/>
                                          </p:val>
                                        </p:tav>
                                      </p:tavLst>
                                    </p:anim>
                                    <p:anim calcmode="lin" valueType="num">
                                      <p:cBhvr additive="base">
                                        <p:cTn id="71" dur="500" fill="hold"/>
                                        <p:tgtEl>
                                          <p:spTgt spid="49"/>
                                        </p:tgtEl>
                                        <p:attrNameLst>
                                          <p:attrName>ppt_y</p:attrName>
                                        </p:attrNameLst>
                                      </p:cBhvr>
                                      <p:tavLst>
                                        <p:tav tm="0">
                                          <p:val>
                                            <p:strVal val="1+#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50"/>
                                        </p:tgtEl>
                                        <p:attrNameLst>
                                          <p:attrName>style.visibility</p:attrName>
                                        </p:attrNameLst>
                                      </p:cBhvr>
                                      <p:to>
                                        <p:strVal val="visible"/>
                                      </p:to>
                                    </p:set>
                                    <p:anim calcmode="lin" valueType="num">
                                      <p:cBhvr additive="base">
                                        <p:cTn id="74" dur="500" fill="hold"/>
                                        <p:tgtEl>
                                          <p:spTgt spid="50"/>
                                        </p:tgtEl>
                                        <p:attrNameLst>
                                          <p:attrName>ppt_x</p:attrName>
                                        </p:attrNameLst>
                                      </p:cBhvr>
                                      <p:tavLst>
                                        <p:tav tm="0">
                                          <p:val>
                                            <p:strVal val="#ppt_x"/>
                                          </p:val>
                                        </p:tav>
                                        <p:tav tm="100000">
                                          <p:val>
                                            <p:strVal val="#ppt_x"/>
                                          </p:val>
                                        </p:tav>
                                      </p:tavLst>
                                    </p:anim>
                                    <p:anim calcmode="lin" valueType="num">
                                      <p:cBhvr additive="base">
                                        <p:cTn id="75" dur="500" fill="hold"/>
                                        <p:tgtEl>
                                          <p:spTgt spid="50"/>
                                        </p:tgtEl>
                                        <p:attrNameLst>
                                          <p:attrName>ppt_y</p:attrName>
                                        </p:attrNameLst>
                                      </p:cBhvr>
                                      <p:tavLst>
                                        <p:tav tm="0">
                                          <p:val>
                                            <p:strVal val="1+#ppt_h/2"/>
                                          </p:val>
                                        </p:tav>
                                        <p:tav tm="100000">
                                          <p:val>
                                            <p:strVal val="#ppt_y"/>
                                          </p:val>
                                        </p:tav>
                                      </p:tavLst>
                                    </p:anim>
                                  </p:childTnLst>
                                </p:cTn>
                              </p:par>
                              <p:par>
                                <p:cTn id="76" presetID="2" presetClass="entr" presetSubtype="4" fill="hold" nodeType="withEffect">
                                  <p:stCondLst>
                                    <p:cond delay="0"/>
                                  </p:stCondLst>
                                  <p:childTnLst>
                                    <p:set>
                                      <p:cBhvr>
                                        <p:cTn id="77" dur="1" fill="hold">
                                          <p:stCondLst>
                                            <p:cond delay="0"/>
                                          </p:stCondLst>
                                        </p:cTn>
                                        <p:tgtEl>
                                          <p:spTgt spid="47136"/>
                                        </p:tgtEl>
                                        <p:attrNameLst>
                                          <p:attrName>style.visibility</p:attrName>
                                        </p:attrNameLst>
                                      </p:cBhvr>
                                      <p:to>
                                        <p:strVal val="visible"/>
                                      </p:to>
                                    </p:set>
                                    <p:anim calcmode="lin" valueType="num">
                                      <p:cBhvr additive="base">
                                        <p:cTn id="78" dur="500" fill="hold"/>
                                        <p:tgtEl>
                                          <p:spTgt spid="47136"/>
                                        </p:tgtEl>
                                        <p:attrNameLst>
                                          <p:attrName>ppt_x</p:attrName>
                                        </p:attrNameLst>
                                      </p:cBhvr>
                                      <p:tavLst>
                                        <p:tav tm="0">
                                          <p:val>
                                            <p:strVal val="#ppt_x"/>
                                          </p:val>
                                        </p:tav>
                                        <p:tav tm="100000">
                                          <p:val>
                                            <p:strVal val="#ppt_x"/>
                                          </p:val>
                                        </p:tav>
                                      </p:tavLst>
                                    </p:anim>
                                    <p:anim calcmode="lin" valueType="num">
                                      <p:cBhvr additive="base">
                                        <p:cTn id="79" dur="500" fill="hold"/>
                                        <p:tgtEl>
                                          <p:spTgt spid="47136"/>
                                        </p:tgtEl>
                                        <p:attrNameLst>
                                          <p:attrName>ppt_y</p:attrName>
                                        </p:attrNameLst>
                                      </p:cBhvr>
                                      <p:tavLst>
                                        <p:tav tm="0">
                                          <p:val>
                                            <p:strVal val="1+#ppt_h/2"/>
                                          </p:val>
                                        </p:tav>
                                        <p:tav tm="100000">
                                          <p:val>
                                            <p:strVal val="#ppt_y"/>
                                          </p:val>
                                        </p:tav>
                                      </p:tavLst>
                                    </p:anim>
                                  </p:childTnLst>
                                </p:cTn>
                              </p:par>
                              <p:par>
                                <p:cTn id="80" presetID="2" presetClass="entr" presetSubtype="4" fill="hold" nodeType="withEffect">
                                  <p:stCondLst>
                                    <p:cond delay="0"/>
                                  </p:stCondLst>
                                  <p:childTnLst>
                                    <p:set>
                                      <p:cBhvr>
                                        <p:cTn id="81" dur="1" fill="hold">
                                          <p:stCondLst>
                                            <p:cond delay="0"/>
                                          </p:stCondLst>
                                        </p:cTn>
                                        <p:tgtEl>
                                          <p:spTgt spid="47126"/>
                                        </p:tgtEl>
                                        <p:attrNameLst>
                                          <p:attrName>style.visibility</p:attrName>
                                        </p:attrNameLst>
                                      </p:cBhvr>
                                      <p:to>
                                        <p:strVal val="visible"/>
                                      </p:to>
                                    </p:set>
                                    <p:anim calcmode="lin" valueType="num">
                                      <p:cBhvr additive="base">
                                        <p:cTn id="82" dur="500" fill="hold"/>
                                        <p:tgtEl>
                                          <p:spTgt spid="47126"/>
                                        </p:tgtEl>
                                        <p:attrNameLst>
                                          <p:attrName>ppt_x</p:attrName>
                                        </p:attrNameLst>
                                      </p:cBhvr>
                                      <p:tavLst>
                                        <p:tav tm="0">
                                          <p:val>
                                            <p:strVal val="#ppt_x"/>
                                          </p:val>
                                        </p:tav>
                                        <p:tav tm="100000">
                                          <p:val>
                                            <p:strVal val="#ppt_x"/>
                                          </p:val>
                                        </p:tav>
                                      </p:tavLst>
                                    </p:anim>
                                    <p:anim calcmode="lin" valueType="num">
                                      <p:cBhvr additive="base">
                                        <p:cTn id="83" dur="500" fill="hold"/>
                                        <p:tgtEl>
                                          <p:spTgt spid="47126"/>
                                        </p:tgtEl>
                                        <p:attrNameLst>
                                          <p:attrName>ppt_y</p:attrName>
                                        </p:attrNameLst>
                                      </p:cBhvr>
                                      <p:tavLst>
                                        <p:tav tm="0">
                                          <p:val>
                                            <p:strVal val="1+#ppt_h/2"/>
                                          </p:val>
                                        </p:tav>
                                        <p:tav tm="100000">
                                          <p:val>
                                            <p:strVal val="#ppt_y"/>
                                          </p:val>
                                        </p:tav>
                                      </p:tavLst>
                                    </p:anim>
                                  </p:childTnLst>
                                </p:cTn>
                              </p:par>
                              <p:par>
                                <p:cTn id="84" presetID="2" presetClass="entr" presetSubtype="4" fill="hold" grpId="0" nodeType="withEffect">
                                  <p:stCondLst>
                                    <p:cond delay="0"/>
                                  </p:stCondLst>
                                  <p:childTnLst>
                                    <p:set>
                                      <p:cBhvr>
                                        <p:cTn id="85" dur="1" fill="hold">
                                          <p:stCondLst>
                                            <p:cond delay="0"/>
                                          </p:stCondLst>
                                        </p:cTn>
                                        <p:tgtEl>
                                          <p:spTgt spid="51"/>
                                        </p:tgtEl>
                                        <p:attrNameLst>
                                          <p:attrName>style.visibility</p:attrName>
                                        </p:attrNameLst>
                                      </p:cBhvr>
                                      <p:to>
                                        <p:strVal val="visible"/>
                                      </p:to>
                                    </p:set>
                                    <p:anim calcmode="lin" valueType="num">
                                      <p:cBhvr additive="base">
                                        <p:cTn id="86" dur="500" fill="hold"/>
                                        <p:tgtEl>
                                          <p:spTgt spid="51"/>
                                        </p:tgtEl>
                                        <p:attrNameLst>
                                          <p:attrName>ppt_x</p:attrName>
                                        </p:attrNameLst>
                                      </p:cBhvr>
                                      <p:tavLst>
                                        <p:tav tm="0">
                                          <p:val>
                                            <p:strVal val="#ppt_x"/>
                                          </p:val>
                                        </p:tav>
                                        <p:tav tm="100000">
                                          <p:val>
                                            <p:strVal val="#ppt_x"/>
                                          </p:val>
                                        </p:tav>
                                      </p:tavLst>
                                    </p:anim>
                                    <p:anim calcmode="lin" valueType="num">
                                      <p:cBhvr additive="base">
                                        <p:cTn id="87"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88" fill="hold" nodeType="clickPar">
                      <p:stCondLst>
                        <p:cond delay="indefinite"/>
                      </p:stCondLst>
                      <p:childTnLst>
                        <p:par>
                          <p:cTn id="89" fill="hold" nodeType="withGroup">
                            <p:stCondLst>
                              <p:cond delay="0"/>
                            </p:stCondLst>
                            <p:childTnLst>
                              <p:par>
                                <p:cTn id="90" presetID="22" presetClass="entr" presetSubtype="1" fill="hold" nodeType="clickEffect">
                                  <p:stCondLst>
                                    <p:cond delay="0"/>
                                  </p:stCondLst>
                                  <p:childTnLst>
                                    <p:set>
                                      <p:cBhvr>
                                        <p:cTn id="91" dur="1" fill="hold">
                                          <p:stCondLst>
                                            <p:cond delay="0"/>
                                          </p:stCondLst>
                                        </p:cTn>
                                        <p:tgtEl>
                                          <p:spTgt spid="47127"/>
                                        </p:tgtEl>
                                        <p:attrNameLst>
                                          <p:attrName>style.visibility</p:attrName>
                                        </p:attrNameLst>
                                      </p:cBhvr>
                                      <p:to>
                                        <p:strVal val="visible"/>
                                      </p:to>
                                    </p:set>
                                    <p:animEffect transition="in" filter="wipe(up)">
                                      <p:cBhvr>
                                        <p:cTn id="92" dur="500"/>
                                        <p:tgtEl>
                                          <p:spTgt spid="47127"/>
                                        </p:tgtEl>
                                      </p:cBhvr>
                                    </p:animEffect>
                                  </p:childTnLst>
                                </p:cTn>
                              </p:par>
                              <p:par>
                                <p:cTn id="93" presetID="2" presetClass="entr" presetSubtype="4" fill="hold" nodeType="withEffect">
                                  <p:stCondLst>
                                    <p:cond delay="0"/>
                                  </p:stCondLst>
                                  <p:childTnLst>
                                    <p:set>
                                      <p:cBhvr>
                                        <p:cTn id="94" dur="1" fill="hold">
                                          <p:stCondLst>
                                            <p:cond delay="0"/>
                                          </p:stCondLst>
                                        </p:cTn>
                                        <p:tgtEl>
                                          <p:spTgt spid="47128"/>
                                        </p:tgtEl>
                                        <p:attrNameLst>
                                          <p:attrName>style.visibility</p:attrName>
                                        </p:attrNameLst>
                                      </p:cBhvr>
                                      <p:to>
                                        <p:strVal val="visible"/>
                                      </p:to>
                                    </p:set>
                                    <p:anim calcmode="lin" valueType="num">
                                      <p:cBhvr additive="base">
                                        <p:cTn id="95" dur="500" fill="hold"/>
                                        <p:tgtEl>
                                          <p:spTgt spid="47128"/>
                                        </p:tgtEl>
                                        <p:attrNameLst>
                                          <p:attrName>ppt_x</p:attrName>
                                        </p:attrNameLst>
                                      </p:cBhvr>
                                      <p:tavLst>
                                        <p:tav tm="0">
                                          <p:val>
                                            <p:strVal val="#ppt_x"/>
                                          </p:val>
                                        </p:tav>
                                        <p:tav tm="100000">
                                          <p:val>
                                            <p:strVal val="#ppt_x"/>
                                          </p:val>
                                        </p:tav>
                                      </p:tavLst>
                                    </p:anim>
                                    <p:anim calcmode="lin" valueType="num">
                                      <p:cBhvr additive="base">
                                        <p:cTn id="96" dur="500" fill="hold"/>
                                        <p:tgtEl>
                                          <p:spTgt spid="47128"/>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52"/>
                                        </p:tgtEl>
                                        <p:attrNameLst>
                                          <p:attrName>style.visibility</p:attrName>
                                        </p:attrNameLst>
                                      </p:cBhvr>
                                      <p:to>
                                        <p:strVal val="visible"/>
                                      </p:to>
                                    </p:set>
                                    <p:anim calcmode="lin" valueType="num">
                                      <p:cBhvr additive="base">
                                        <p:cTn id="99" dur="500" fill="hold"/>
                                        <p:tgtEl>
                                          <p:spTgt spid="52"/>
                                        </p:tgtEl>
                                        <p:attrNameLst>
                                          <p:attrName>ppt_x</p:attrName>
                                        </p:attrNameLst>
                                      </p:cBhvr>
                                      <p:tavLst>
                                        <p:tav tm="0">
                                          <p:val>
                                            <p:strVal val="#ppt_x"/>
                                          </p:val>
                                        </p:tav>
                                        <p:tav tm="100000">
                                          <p:val>
                                            <p:strVal val="#ppt_x"/>
                                          </p:val>
                                        </p:tav>
                                      </p:tavLst>
                                    </p:anim>
                                    <p:anim calcmode="lin" valueType="num">
                                      <p:cBhvr additive="base">
                                        <p:cTn id="100"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101" fill="hold" nodeType="clickPar">
                      <p:stCondLst>
                        <p:cond delay="indefinite"/>
                      </p:stCondLst>
                      <p:childTnLst>
                        <p:par>
                          <p:cTn id="102" fill="hold" nodeType="withGroup">
                            <p:stCondLst>
                              <p:cond delay="0"/>
                            </p:stCondLst>
                            <p:childTnLst>
                              <p:par>
                                <p:cTn id="103" presetID="22" presetClass="entr" presetSubtype="4" fill="hold" nodeType="clickEffect">
                                  <p:stCondLst>
                                    <p:cond delay="0"/>
                                  </p:stCondLst>
                                  <p:childTnLst>
                                    <p:set>
                                      <p:cBhvr>
                                        <p:cTn id="104" dur="1" fill="hold">
                                          <p:stCondLst>
                                            <p:cond delay="0"/>
                                          </p:stCondLst>
                                        </p:cTn>
                                        <p:tgtEl>
                                          <p:spTgt spid="47118"/>
                                        </p:tgtEl>
                                        <p:attrNameLst>
                                          <p:attrName>style.visibility</p:attrName>
                                        </p:attrNameLst>
                                      </p:cBhvr>
                                      <p:to>
                                        <p:strVal val="visible"/>
                                      </p:to>
                                    </p:set>
                                    <p:animEffect transition="in" filter="wipe(down)">
                                      <p:cBhvr>
                                        <p:cTn id="105" dur="500"/>
                                        <p:tgtEl>
                                          <p:spTgt spid="47118"/>
                                        </p:tgtEl>
                                      </p:cBhvr>
                                    </p:animEffect>
                                  </p:childTnLst>
                                </p:cTn>
                              </p:par>
                              <p:par>
                                <p:cTn id="106" presetID="22" presetClass="entr" presetSubtype="4" fill="hold" nodeType="withEffect">
                                  <p:stCondLst>
                                    <p:cond delay="0"/>
                                  </p:stCondLst>
                                  <p:childTnLst>
                                    <p:set>
                                      <p:cBhvr>
                                        <p:cTn id="107" dur="1" fill="hold">
                                          <p:stCondLst>
                                            <p:cond delay="0"/>
                                          </p:stCondLst>
                                        </p:cTn>
                                        <p:tgtEl>
                                          <p:spTgt spid="47120"/>
                                        </p:tgtEl>
                                        <p:attrNameLst>
                                          <p:attrName>style.visibility</p:attrName>
                                        </p:attrNameLst>
                                      </p:cBhvr>
                                      <p:to>
                                        <p:strVal val="visible"/>
                                      </p:to>
                                    </p:set>
                                    <p:animEffect transition="in" filter="wipe(down)">
                                      <p:cBhvr>
                                        <p:cTn id="108" dur="500"/>
                                        <p:tgtEl>
                                          <p:spTgt spid="47120"/>
                                        </p:tgtEl>
                                      </p:cBhvr>
                                    </p:animEffect>
                                  </p:childTnLst>
                                </p:cTn>
                              </p:par>
                              <p:par>
                                <p:cTn id="109" presetID="22" presetClass="entr" presetSubtype="4" fill="hold" grpId="0" nodeType="withEffect">
                                  <p:stCondLst>
                                    <p:cond delay="0"/>
                                  </p:stCondLst>
                                  <p:childTnLst>
                                    <p:set>
                                      <p:cBhvr>
                                        <p:cTn id="110" dur="1" fill="hold">
                                          <p:stCondLst>
                                            <p:cond delay="0"/>
                                          </p:stCondLst>
                                        </p:cTn>
                                        <p:tgtEl>
                                          <p:spTgt spid="54"/>
                                        </p:tgtEl>
                                        <p:attrNameLst>
                                          <p:attrName>style.visibility</p:attrName>
                                        </p:attrNameLst>
                                      </p:cBhvr>
                                      <p:to>
                                        <p:strVal val="visible"/>
                                      </p:to>
                                    </p:set>
                                    <p:animEffect transition="in" filter="wipe(down)">
                                      <p:cBhvr>
                                        <p:cTn id="111" dur="500"/>
                                        <p:tgtEl>
                                          <p:spTgt spid="54"/>
                                        </p:tgtEl>
                                      </p:cBhvr>
                                    </p:animEffec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42" presetClass="entr" presetSubtype="0" fill="hold" grpId="0" nodeType="clickEffect">
                                  <p:stCondLst>
                                    <p:cond delay="0"/>
                                  </p:stCondLst>
                                  <p:childTnLst>
                                    <p:set>
                                      <p:cBhvr>
                                        <p:cTn id="115" dur="1" fill="hold">
                                          <p:stCondLst>
                                            <p:cond delay="0"/>
                                          </p:stCondLst>
                                        </p:cTn>
                                        <p:tgtEl>
                                          <p:spTgt spid="56"/>
                                        </p:tgtEl>
                                        <p:attrNameLst>
                                          <p:attrName>style.visibility</p:attrName>
                                        </p:attrNameLst>
                                      </p:cBhvr>
                                      <p:to>
                                        <p:strVal val="visible"/>
                                      </p:to>
                                    </p:set>
                                    <p:animEffect transition="in" filter="fade">
                                      <p:cBhvr>
                                        <p:cTn id="116" dur="1000"/>
                                        <p:tgtEl>
                                          <p:spTgt spid="56"/>
                                        </p:tgtEl>
                                      </p:cBhvr>
                                    </p:animEffect>
                                    <p:anim calcmode="lin" valueType="num">
                                      <p:cBhvr>
                                        <p:cTn id="117" dur="1000" fill="hold"/>
                                        <p:tgtEl>
                                          <p:spTgt spid="56"/>
                                        </p:tgtEl>
                                        <p:attrNameLst>
                                          <p:attrName>ppt_x</p:attrName>
                                        </p:attrNameLst>
                                      </p:cBhvr>
                                      <p:tavLst>
                                        <p:tav tm="0">
                                          <p:val>
                                            <p:strVal val="#ppt_x"/>
                                          </p:val>
                                        </p:tav>
                                        <p:tav tm="100000">
                                          <p:val>
                                            <p:strVal val="#ppt_x"/>
                                          </p:val>
                                        </p:tav>
                                      </p:tavLst>
                                    </p:anim>
                                    <p:anim calcmode="lin" valueType="num">
                                      <p:cBhvr>
                                        <p:cTn id="118" dur="1000" fill="hold"/>
                                        <p:tgtEl>
                                          <p:spTgt spid="56"/>
                                        </p:tgtEl>
                                        <p:attrNameLst>
                                          <p:attrName>ppt_y</p:attrName>
                                        </p:attrNameLst>
                                      </p:cBhvr>
                                      <p:tavLst>
                                        <p:tav tm="0">
                                          <p:val>
                                            <p:strVal val="#ppt_y+.1"/>
                                          </p:val>
                                        </p:tav>
                                        <p:tav tm="100000">
                                          <p:val>
                                            <p:strVal val="#ppt_y"/>
                                          </p:val>
                                        </p:tav>
                                      </p:tavLst>
                                    </p:anim>
                                  </p:childTnLst>
                                </p:cTn>
                              </p:par>
                              <p:par>
                                <p:cTn id="119" presetID="42" presetClass="entr" presetSubtype="0" fill="hold" nodeType="withEffect">
                                  <p:stCondLst>
                                    <p:cond delay="0"/>
                                  </p:stCondLst>
                                  <p:childTnLst>
                                    <p:set>
                                      <p:cBhvr>
                                        <p:cTn id="120" dur="1" fill="hold">
                                          <p:stCondLst>
                                            <p:cond delay="0"/>
                                          </p:stCondLst>
                                        </p:cTn>
                                        <p:tgtEl>
                                          <p:spTgt spid="47131"/>
                                        </p:tgtEl>
                                        <p:attrNameLst>
                                          <p:attrName>style.visibility</p:attrName>
                                        </p:attrNameLst>
                                      </p:cBhvr>
                                      <p:to>
                                        <p:strVal val="visible"/>
                                      </p:to>
                                    </p:set>
                                    <p:animEffect transition="in" filter="fade">
                                      <p:cBhvr>
                                        <p:cTn id="121" dur="1000"/>
                                        <p:tgtEl>
                                          <p:spTgt spid="47131"/>
                                        </p:tgtEl>
                                      </p:cBhvr>
                                    </p:animEffect>
                                    <p:anim calcmode="lin" valueType="num">
                                      <p:cBhvr>
                                        <p:cTn id="122" dur="1000" fill="hold"/>
                                        <p:tgtEl>
                                          <p:spTgt spid="47131"/>
                                        </p:tgtEl>
                                        <p:attrNameLst>
                                          <p:attrName>ppt_x</p:attrName>
                                        </p:attrNameLst>
                                      </p:cBhvr>
                                      <p:tavLst>
                                        <p:tav tm="0">
                                          <p:val>
                                            <p:strVal val="#ppt_x"/>
                                          </p:val>
                                        </p:tav>
                                        <p:tav tm="100000">
                                          <p:val>
                                            <p:strVal val="#ppt_x"/>
                                          </p:val>
                                        </p:tav>
                                      </p:tavLst>
                                    </p:anim>
                                    <p:anim calcmode="lin" valueType="num">
                                      <p:cBhvr>
                                        <p:cTn id="123" dur="1000" fill="hold"/>
                                        <p:tgtEl>
                                          <p:spTgt spid="47131"/>
                                        </p:tgtEl>
                                        <p:attrNameLst>
                                          <p:attrName>ppt_y</p:attrName>
                                        </p:attrNameLst>
                                      </p:cBhvr>
                                      <p:tavLst>
                                        <p:tav tm="0">
                                          <p:val>
                                            <p:strVal val="#ppt_y+.1"/>
                                          </p:val>
                                        </p:tav>
                                        <p:tav tm="100000">
                                          <p:val>
                                            <p:strVal val="#ppt_y"/>
                                          </p:val>
                                        </p:tav>
                                      </p:tavLst>
                                    </p:anim>
                                  </p:childTnLst>
                                </p:cTn>
                              </p:par>
                              <p:par>
                                <p:cTn id="124" presetID="42" presetClass="entr" presetSubtype="0" fill="hold" nodeType="withEffect">
                                  <p:stCondLst>
                                    <p:cond delay="0"/>
                                  </p:stCondLst>
                                  <p:childTnLst>
                                    <p:set>
                                      <p:cBhvr>
                                        <p:cTn id="125" dur="1" fill="hold">
                                          <p:stCondLst>
                                            <p:cond delay="0"/>
                                          </p:stCondLst>
                                        </p:cTn>
                                        <p:tgtEl>
                                          <p:spTgt spid="47129"/>
                                        </p:tgtEl>
                                        <p:attrNameLst>
                                          <p:attrName>style.visibility</p:attrName>
                                        </p:attrNameLst>
                                      </p:cBhvr>
                                      <p:to>
                                        <p:strVal val="visible"/>
                                      </p:to>
                                    </p:set>
                                    <p:animEffect transition="in" filter="fade">
                                      <p:cBhvr>
                                        <p:cTn id="126" dur="1000"/>
                                        <p:tgtEl>
                                          <p:spTgt spid="47129"/>
                                        </p:tgtEl>
                                      </p:cBhvr>
                                    </p:animEffect>
                                    <p:anim calcmode="lin" valueType="num">
                                      <p:cBhvr>
                                        <p:cTn id="127" dur="1000" fill="hold"/>
                                        <p:tgtEl>
                                          <p:spTgt spid="47129"/>
                                        </p:tgtEl>
                                        <p:attrNameLst>
                                          <p:attrName>ppt_x</p:attrName>
                                        </p:attrNameLst>
                                      </p:cBhvr>
                                      <p:tavLst>
                                        <p:tav tm="0">
                                          <p:val>
                                            <p:strVal val="#ppt_x"/>
                                          </p:val>
                                        </p:tav>
                                        <p:tav tm="100000">
                                          <p:val>
                                            <p:strVal val="#ppt_x"/>
                                          </p:val>
                                        </p:tav>
                                      </p:tavLst>
                                    </p:anim>
                                    <p:anim calcmode="lin" valueType="num">
                                      <p:cBhvr>
                                        <p:cTn id="128" dur="1000" fill="hold"/>
                                        <p:tgtEl>
                                          <p:spTgt spid="47129"/>
                                        </p:tgtEl>
                                        <p:attrNameLst>
                                          <p:attrName>ppt_y</p:attrName>
                                        </p:attrNameLst>
                                      </p:cBhvr>
                                      <p:tavLst>
                                        <p:tav tm="0">
                                          <p:val>
                                            <p:strVal val="#ppt_y+.1"/>
                                          </p:val>
                                        </p:tav>
                                        <p:tav tm="100000">
                                          <p:val>
                                            <p:strVal val="#ppt_y"/>
                                          </p:val>
                                        </p:tav>
                                      </p:tavLst>
                                    </p:anim>
                                  </p:childTnLst>
                                </p:cTn>
                              </p:par>
                              <p:par>
                                <p:cTn id="129" presetID="42" presetClass="entr" presetSubtype="0" fill="hold" nodeType="withEffect">
                                  <p:stCondLst>
                                    <p:cond delay="0"/>
                                  </p:stCondLst>
                                  <p:childTnLst>
                                    <p:set>
                                      <p:cBhvr>
                                        <p:cTn id="130" dur="1" fill="hold">
                                          <p:stCondLst>
                                            <p:cond delay="0"/>
                                          </p:stCondLst>
                                        </p:cTn>
                                        <p:tgtEl>
                                          <p:spTgt spid="47130"/>
                                        </p:tgtEl>
                                        <p:attrNameLst>
                                          <p:attrName>style.visibility</p:attrName>
                                        </p:attrNameLst>
                                      </p:cBhvr>
                                      <p:to>
                                        <p:strVal val="visible"/>
                                      </p:to>
                                    </p:set>
                                    <p:animEffect transition="in" filter="fade">
                                      <p:cBhvr>
                                        <p:cTn id="131" dur="1000"/>
                                        <p:tgtEl>
                                          <p:spTgt spid="47130"/>
                                        </p:tgtEl>
                                      </p:cBhvr>
                                    </p:animEffect>
                                    <p:anim calcmode="lin" valueType="num">
                                      <p:cBhvr>
                                        <p:cTn id="132" dur="1000" fill="hold"/>
                                        <p:tgtEl>
                                          <p:spTgt spid="47130"/>
                                        </p:tgtEl>
                                        <p:attrNameLst>
                                          <p:attrName>ppt_x</p:attrName>
                                        </p:attrNameLst>
                                      </p:cBhvr>
                                      <p:tavLst>
                                        <p:tav tm="0">
                                          <p:val>
                                            <p:strVal val="#ppt_x"/>
                                          </p:val>
                                        </p:tav>
                                        <p:tav tm="100000">
                                          <p:val>
                                            <p:strVal val="#ppt_x"/>
                                          </p:val>
                                        </p:tav>
                                      </p:tavLst>
                                    </p:anim>
                                    <p:anim calcmode="lin" valueType="num">
                                      <p:cBhvr>
                                        <p:cTn id="133" dur="1000" fill="hold"/>
                                        <p:tgtEl>
                                          <p:spTgt spid="47130"/>
                                        </p:tgtEl>
                                        <p:attrNameLst>
                                          <p:attrName>ppt_y</p:attrName>
                                        </p:attrNameLst>
                                      </p:cBhvr>
                                      <p:tavLst>
                                        <p:tav tm="0">
                                          <p:val>
                                            <p:strVal val="#ppt_y+.1"/>
                                          </p:val>
                                        </p:tav>
                                        <p:tav tm="100000">
                                          <p:val>
                                            <p:strVal val="#ppt_y"/>
                                          </p:val>
                                        </p:tav>
                                      </p:tavLst>
                                    </p:anim>
                                  </p:childTnLst>
                                </p:cTn>
                              </p:par>
                            </p:childTnLst>
                          </p:cTn>
                        </p:par>
                      </p:childTnLst>
                    </p:cTn>
                  </p:par>
                  <p:par>
                    <p:cTn id="134" fill="hold" nodeType="clickPar">
                      <p:stCondLst>
                        <p:cond delay="indefinite"/>
                      </p:stCondLst>
                      <p:childTnLst>
                        <p:par>
                          <p:cTn id="135" fill="hold" nodeType="withGroup">
                            <p:stCondLst>
                              <p:cond delay="0"/>
                            </p:stCondLst>
                            <p:childTnLst>
                              <p:par>
                                <p:cTn id="136" presetID="31" presetClass="entr" presetSubtype="0" fill="hold" nodeType="clickEffect">
                                  <p:stCondLst>
                                    <p:cond delay="0"/>
                                  </p:stCondLst>
                                  <p:childTnLst>
                                    <p:set>
                                      <p:cBhvr>
                                        <p:cTn id="137" dur="1" fill="hold">
                                          <p:stCondLst>
                                            <p:cond delay="0"/>
                                          </p:stCondLst>
                                        </p:cTn>
                                        <p:tgtEl>
                                          <p:spTgt spid="2"/>
                                        </p:tgtEl>
                                        <p:attrNameLst>
                                          <p:attrName>style.visibility</p:attrName>
                                        </p:attrNameLst>
                                      </p:cBhvr>
                                      <p:to>
                                        <p:strVal val="visible"/>
                                      </p:to>
                                    </p:set>
                                    <p:anim calcmode="lin" valueType="num">
                                      <p:cBhvr>
                                        <p:cTn id="138" dur="1000" fill="hold"/>
                                        <p:tgtEl>
                                          <p:spTgt spid="2"/>
                                        </p:tgtEl>
                                        <p:attrNameLst>
                                          <p:attrName>ppt_w</p:attrName>
                                        </p:attrNameLst>
                                      </p:cBhvr>
                                      <p:tavLst>
                                        <p:tav tm="0">
                                          <p:val>
                                            <p:fltVal val="0"/>
                                          </p:val>
                                        </p:tav>
                                        <p:tav tm="100000">
                                          <p:val>
                                            <p:strVal val="#ppt_w"/>
                                          </p:val>
                                        </p:tav>
                                      </p:tavLst>
                                    </p:anim>
                                    <p:anim calcmode="lin" valueType="num">
                                      <p:cBhvr>
                                        <p:cTn id="139" dur="1000" fill="hold"/>
                                        <p:tgtEl>
                                          <p:spTgt spid="2"/>
                                        </p:tgtEl>
                                        <p:attrNameLst>
                                          <p:attrName>ppt_h</p:attrName>
                                        </p:attrNameLst>
                                      </p:cBhvr>
                                      <p:tavLst>
                                        <p:tav tm="0">
                                          <p:val>
                                            <p:fltVal val="0"/>
                                          </p:val>
                                        </p:tav>
                                        <p:tav tm="100000">
                                          <p:val>
                                            <p:strVal val="#ppt_h"/>
                                          </p:val>
                                        </p:tav>
                                      </p:tavLst>
                                    </p:anim>
                                    <p:anim calcmode="lin" valueType="num">
                                      <p:cBhvr>
                                        <p:cTn id="140" dur="1000" fill="hold"/>
                                        <p:tgtEl>
                                          <p:spTgt spid="2"/>
                                        </p:tgtEl>
                                        <p:attrNameLst>
                                          <p:attrName>style.rotation</p:attrName>
                                        </p:attrNameLst>
                                      </p:cBhvr>
                                      <p:tavLst>
                                        <p:tav tm="0">
                                          <p:val>
                                            <p:fltVal val="90"/>
                                          </p:val>
                                        </p:tav>
                                        <p:tav tm="100000">
                                          <p:val>
                                            <p:fltVal val="0"/>
                                          </p:val>
                                        </p:tav>
                                      </p:tavLst>
                                    </p:anim>
                                    <p:animEffect transition="in" filter="fade">
                                      <p:cBhvr>
                                        <p:cTn id="14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3" grpId="0" animBg="1"/>
      <p:bldP spid="45" grpId="0" animBg="1"/>
      <p:bldP spid="49" grpId="0" animBg="1"/>
      <p:bldP spid="50" grpId="0" animBg="1"/>
      <p:bldP spid="51" grpId="0" animBg="1"/>
      <p:bldP spid="52" grpId="0" animBg="1"/>
      <p:bldP spid="54" grpId="0" animBg="1"/>
      <p:bldP spid="56" grpId="0" animBg="1"/>
      <p:bldP spid="73" grpId="0" animBg="1"/>
      <p:bldP spid="7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Regular Vitality Communication Emails	</a:t>
            </a:r>
            <a:endParaRPr lang="en-US" dirty="0"/>
          </a:p>
        </p:txBody>
      </p:sp>
      <p:pic>
        <p:nvPicPr>
          <p:cNvPr id="1075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287582">
            <a:off x="444500" y="2859088"/>
            <a:ext cx="2498725" cy="3151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75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66637">
            <a:off x="1824038" y="2659063"/>
            <a:ext cx="2681287" cy="3398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75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25528">
            <a:off x="2757488" y="2552700"/>
            <a:ext cx="2719387" cy="3371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75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07609">
            <a:off x="4405313" y="2586038"/>
            <a:ext cx="2905125" cy="3514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75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826021">
            <a:off x="5791200" y="2790825"/>
            <a:ext cx="3025775" cy="3224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6" name="Diagram 5"/>
          <p:cNvGraphicFramePr/>
          <p:nvPr/>
        </p:nvGraphicFramePr>
        <p:xfrm>
          <a:off x="419100" y="1270423"/>
          <a:ext cx="8553449" cy="155850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07527" name="Picture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40465" y="1436179"/>
            <a:ext cx="3390900" cy="4200092"/>
          </a:xfrm>
          <a:prstGeom prst="rect">
            <a:avLst/>
          </a:prstGeom>
          <a:noFill/>
          <a:ln w="9525">
            <a:noFill/>
            <a:miter lim="800000"/>
            <a:headEnd/>
            <a:tailEnd/>
          </a:ln>
          <a:effectLst>
            <a:glow rad="228600">
              <a:schemeClr val="accent6">
                <a:alpha val="40000"/>
              </a:schemeClr>
            </a:glo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2925175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dgm id="{0D16B12E-53D6-44FC-942C-EB968B7D4E89}"/>
                                            </p:graphicEl>
                                          </p:spTgt>
                                        </p:tgtEl>
                                        <p:attrNameLst>
                                          <p:attrName>style.visibility</p:attrName>
                                        </p:attrNameLst>
                                      </p:cBhvr>
                                      <p:to>
                                        <p:strVal val="visible"/>
                                      </p:to>
                                    </p:set>
                                    <p:animEffect transition="in" filter="fade">
                                      <p:cBhvr>
                                        <p:cTn id="7" dur="500"/>
                                        <p:tgtEl>
                                          <p:spTgt spid="6">
                                            <p:graphicEl>
                                              <a:dgm id="{0D16B12E-53D6-44FC-942C-EB968B7D4E89}"/>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graphicEl>
                                              <a:dgm id="{0CB59357-BBF3-4986-A14D-07EF2CD4BAC0}"/>
                                            </p:graphicEl>
                                          </p:spTgt>
                                        </p:tgtEl>
                                        <p:attrNameLst>
                                          <p:attrName>style.visibility</p:attrName>
                                        </p:attrNameLst>
                                      </p:cBhvr>
                                      <p:to>
                                        <p:strVal val="visible"/>
                                      </p:to>
                                    </p:set>
                                    <p:animEffect transition="in" filter="fade">
                                      <p:cBhvr>
                                        <p:cTn id="12" dur="500"/>
                                        <p:tgtEl>
                                          <p:spTgt spid="6">
                                            <p:graphicEl>
                                              <a:dgm id="{0CB59357-BBF3-4986-A14D-07EF2CD4BAC0}"/>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graphicEl>
                                              <a:dgm id="{7A1D668F-22E7-4E30-8061-1F846A969284}"/>
                                            </p:graphicEl>
                                          </p:spTgt>
                                        </p:tgtEl>
                                        <p:attrNameLst>
                                          <p:attrName>style.visibility</p:attrName>
                                        </p:attrNameLst>
                                      </p:cBhvr>
                                      <p:to>
                                        <p:strVal val="visible"/>
                                      </p:to>
                                    </p:set>
                                    <p:animEffect transition="in" filter="fade">
                                      <p:cBhvr>
                                        <p:cTn id="15" dur="500"/>
                                        <p:tgtEl>
                                          <p:spTgt spid="6">
                                            <p:graphicEl>
                                              <a:dgm id="{7A1D668F-22E7-4E30-8061-1F846A969284}"/>
                                            </p:graphicEl>
                                          </p:spTgt>
                                        </p:tgtEl>
                                      </p:cBhvr>
                                    </p:animEffect>
                                  </p:childTnLst>
                                </p:cTn>
                              </p:par>
                              <p:par>
                                <p:cTn id="16" presetID="31" presetClass="entr" presetSubtype="0" fill="hold" nodeType="withEffect">
                                  <p:stCondLst>
                                    <p:cond delay="0"/>
                                  </p:stCondLst>
                                  <p:childTnLst>
                                    <p:set>
                                      <p:cBhvr>
                                        <p:cTn id="17" dur="1" fill="hold">
                                          <p:stCondLst>
                                            <p:cond delay="0"/>
                                          </p:stCondLst>
                                        </p:cTn>
                                        <p:tgtEl>
                                          <p:spTgt spid="107522"/>
                                        </p:tgtEl>
                                        <p:attrNameLst>
                                          <p:attrName>style.visibility</p:attrName>
                                        </p:attrNameLst>
                                      </p:cBhvr>
                                      <p:to>
                                        <p:strVal val="visible"/>
                                      </p:to>
                                    </p:set>
                                    <p:anim calcmode="lin" valueType="num">
                                      <p:cBhvr>
                                        <p:cTn id="18" dur="1000" fill="hold"/>
                                        <p:tgtEl>
                                          <p:spTgt spid="107522"/>
                                        </p:tgtEl>
                                        <p:attrNameLst>
                                          <p:attrName>ppt_w</p:attrName>
                                        </p:attrNameLst>
                                      </p:cBhvr>
                                      <p:tavLst>
                                        <p:tav tm="0">
                                          <p:val>
                                            <p:fltVal val="0"/>
                                          </p:val>
                                        </p:tav>
                                        <p:tav tm="100000">
                                          <p:val>
                                            <p:strVal val="#ppt_w"/>
                                          </p:val>
                                        </p:tav>
                                      </p:tavLst>
                                    </p:anim>
                                    <p:anim calcmode="lin" valueType="num">
                                      <p:cBhvr>
                                        <p:cTn id="19" dur="1000" fill="hold"/>
                                        <p:tgtEl>
                                          <p:spTgt spid="107522"/>
                                        </p:tgtEl>
                                        <p:attrNameLst>
                                          <p:attrName>ppt_h</p:attrName>
                                        </p:attrNameLst>
                                      </p:cBhvr>
                                      <p:tavLst>
                                        <p:tav tm="0">
                                          <p:val>
                                            <p:fltVal val="0"/>
                                          </p:val>
                                        </p:tav>
                                        <p:tav tm="100000">
                                          <p:val>
                                            <p:strVal val="#ppt_h"/>
                                          </p:val>
                                        </p:tav>
                                      </p:tavLst>
                                    </p:anim>
                                    <p:anim calcmode="lin" valueType="num">
                                      <p:cBhvr>
                                        <p:cTn id="20" dur="1000" fill="hold"/>
                                        <p:tgtEl>
                                          <p:spTgt spid="107522"/>
                                        </p:tgtEl>
                                        <p:attrNameLst>
                                          <p:attrName>style.rotation</p:attrName>
                                        </p:attrNameLst>
                                      </p:cBhvr>
                                      <p:tavLst>
                                        <p:tav tm="0">
                                          <p:val>
                                            <p:fltVal val="90"/>
                                          </p:val>
                                        </p:tav>
                                        <p:tav tm="100000">
                                          <p:val>
                                            <p:fltVal val="0"/>
                                          </p:val>
                                        </p:tav>
                                      </p:tavLst>
                                    </p:anim>
                                    <p:animEffect transition="in" filter="fade">
                                      <p:cBhvr>
                                        <p:cTn id="21" dur="1000"/>
                                        <p:tgtEl>
                                          <p:spTgt spid="10752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graphicEl>
                                              <a:dgm id="{65C0743D-D176-4A68-BDA2-AC75C4A6A11A}"/>
                                            </p:graphicEl>
                                          </p:spTgt>
                                        </p:tgtEl>
                                        <p:attrNameLst>
                                          <p:attrName>style.visibility</p:attrName>
                                        </p:attrNameLst>
                                      </p:cBhvr>
                                      <p:to>
                                        <p:strVal val="visible"/>
                                      </p:to>
                                    </p:set>
                                    <p:animEffect transition="in" filter="fade">
                                      <p:cBhvr>
                                        <p:cTn id="26" dur="500"/>
                                        <p:tgtEl>
                                          <p:spTgt spid="6">
                                            <p:graphicEl>
                                              <a:dgm id="{65C0743D-D176-4A68-BDA2-AC75C4A6A11A}"/>
                                            </p:graphic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
                                            <p:graphicEl>
                                              <a:dgm id="{C73C07F5-7B84-4F41-9C40-1DF02087A6F7}"/>
                                            </p:graphicEl>
                                          </p:spTgt>
                                        </p:tgtEl>
                                        <p:attrNameLst>
                                          <p:attrName>style.visibility</p:attrName>
                                        </p:attrNameLst>
                                      </p:cBhvr>
                                      <p:to>
                                        <p:strVal val="visible"/>
                                      </p:to>
                                    </p:set>
                                    <p:animEffect transition="in" filter="fade">
                                      <p:cBhvr>
                                        <p:cTn id="29" dur="500"/>
                                        <p:tgtEl>
                                          <p:spTgt spid="6">
                                            <p:graphicEl>
                                              <a:dgm id="{C73C07F5-7B84-4F41-9C40-1DF02087A6F7}"/>
                                            </p:graphicEl>
                                          </p:spTgt>
                                        </p:tgtEl>
                                      </p:cBhvr>
                                    </p:animEffect>
                                  </p:childTnLst>
                                </p:cTn>
                              </p:par>
                              <p:par>
                                <p:cTn id="30" presetID="31" presetClass="entr" presetSubtype="0" fill="hold" nodeType="withEffect">
                                  <p:stCondLst>
                                    <p:cond delay="0"/>
                                  </p:stCondLst>
                                  <p:childTnLst>
                                    <p:set>
                                      <p:cBhvr>
                                        <p:cTn id="31" dur="1" fill="hold">
                                          <p:stCondLst>
                                            <p:cond delay="0"/>
                                          </p:stCondLst>
                                        </p:cTn>
                                        <p:tgtEl>
                                          <p:spTgt spid="107523"/>
                                        </p:tgtEl>
                                        <p:attrNameLst>
                                          <p:attrName>style.visibility</p:attrName>
                                        </p:attrNameLst>
                                      </p:cBhvr>
                                      <p:to>
                                        <p:strVal val="visible"/>
                                      </p:to>
                                    </p:set>
                                    <p:anim calcmode="lin" valueType="num">
                                      <p:cBhvr>
                                        <p:cTn id="32" dur="1000" fill="hold"/>
                                        <p:tgtEl>
                                          <p:spTgt spid="107523"/>
                                        </p:tgtEl>
                                        <p:attrNameLst>
                                          <p:attrName>ppt_w</p:attrName>
                                        </p:attrNameLst>
                                      </p:cBhvr>
                                      <p:tavLst>
                                        <p:tav tm="0">
                                          <p:val>
                                            <p:fltVal val="0"/>
                                          </p:val>
                                        </p:tav>
                                        <p:tav tm="100000">
                                          <p:val>
                                            <p:strVal val="#ppt_w"/>
                                          </p:val>
                                        </p:tav>
                                      </p:tavLst>
                                    </p:anim>
                                    <p:anim calcmode="lin" valueType="num">
                                      <p:cBhvr>
                                        <p:cTn id="33" dur="1000" fill="hold"/>
                                        <p:tgtEl>
                                          <p:spTgt spid="107523"/>
                                        </p:tgtEl>
                                        <p:attrNameLst>
                                          <p:attrName>ppt_h</p:attrName>
                                        </p:attrNameLst>
                                      </p:cBhvr>
                                      <p:tavLst>
                                        <p:tav tm="0">
                                          <p:val>
                                            <p:fltVal val="0"/>
                                          </p:val>
                                        </p:tav>
                                        <p:tav tm="100000">
                                          <p:val>
                                            <p:strVal val="#ppt_h"/>
                                          </p:val>
                                        </p:tav>
                                      </p:tavLst>
                                    </p:anim>
                                    <p:anim calcmode="lin" valueType="num">
                                      <p:cBhvr>
                                        <p:cTn id="34" dur="1000" fill="hold"/>
                                        <p:tgtEl>
                                          <p:spTgt spid="107523"/>
                                        </p:tgtEl>
                                        <p:attrNameLst>
                                          <p:attrName>style.rotation</p:attrName>
                                        </p:attrNameLst>
                                      </p:cBhvr>
                                      <p:tavLst>
                                        <p:tav tm="0">
                                          <p:val>
                                            <p:fltVal val="90"/>
                                          </p:val>
                                        </p:tav>
                                        <p:tav tm="100000">
                                          <p:val>
                                            <p:fltVal val="0"/>
                                          </p:val>
                                        </p:tav>
                                      </p:tavLst>
                                    </p:anim>
                                    <p:animEffect transition="in" filter="fade">
                                      <p:cBhvr>
                                        <p:cTn id="35" dur="1000"/>
                                        <p:tgtEl>
                                          <p:spTgt spid="10752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graphicEl>
                                              <a:dgm id="{9E07ECFE-D55E-4AF0-8218-D6D091627E3D}"/>
                                            </p:graphicEl>
                                          </p:spTgt>
                                        </p:tgtEl>
                                        <p:attrNameLst>
                                          <p:attrName>style.visibility</p:attrName>
                                        </p:attrNameLst>
                                      </p:cBhvr>
                                      <p:to>
                                        <p:strVal val="visible"/>
                                      </p:to>
                                    </p:set>
                                    <p:animEffect transition="in" filter="fade">
                                      <p:cBhvr>
                                        <p:cTn id="40" dur="500"/>
                                        <p:tgtEl>
                                          <p:spTgt spid="6">
                                            <p:graphicEl>
                                              <a:dgm id="{9E07ECFE-D55E-4AF0-8218-D6D091627E3D}"/>
                                            </p:graphic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
                                            <p:graphicEl>
                                              <a:dgm id="{CF6354BD-C850-4B61-8933-CCAB4341C159}"/>
                                            </p:graphicEl>
                                          </p:spTgt>
                                        </p:tgtEl>
                                        <p:attrNameLst>
                                          <p:attrName>style.visibility</p:attrName>
                                        </p:attrNameLst>
                                      </p:cBhvr>
                                      <p:to>
                                        <p:strVal val="visible"/>
                                      </p:to>
                                    </p:set>
                                    <p:animEffect transition="in" filter="fade">
                                      <p:cBhvr>
                                        <p:cTn id="43" dur="500"/>
                                        <p:tgtEl>
                                          <p:spTgt spid="6">
                                            <p:graphicEl>
                                              <a:dgm id="{CF6354BD-C850-4B61-8933-CCAB4341C159}"/>
                                            </p:graphicEl>
                                          </p:spTgt>
                                        </p:tgtEl>
                                      </p:cBhvr>
                                    </p:animEffect>
                                  </p:childTnLst>
                                </p:cTn>
                              </p:par>
                              <p:par>
                                <p:cTn id="44" presetID="31" presetClass="entr" presetSubtype="0" fill="hold" nodeType="withEffect">
                                  <p:stCondLst>
                                    <p:cond delay="0"/>
                                  </p:stCondLst>
                                  <p:childTnLst>
                                    <p:set>
                                      <p:cBhvr>
                                        <p:cTn id="45" dur="1" fill="hold">
                                          <p:stCondLst>
                                            <p:cond delay="0"/>
                                          </p:stCondLst>
                                        </p:cTn>
                                        <p:tgtEl>
                                          <p:spTgt spid="107524"/>
                                        </p:tgtEl>
                                        <p:attrNameLst>
                                          <p:attrName>style.visibility</p:attrName>
                                        </p:attrNameLst>
                                      </p:cBhvr>
                                      <p:to>
                                        <p:strVal val="visible"/>
                                      </p:to>
                                    </p:set>
                                    <p:anim calcmode="lin" valueType="num">
                                      <p:cBhvr>
                                        <p:cTn id="46" dur="1000" fill="hold"/>
                                        <p:tgtEl>
                                          <p:spTgt spid="107524"/>
                                        </p:tgtEl>
                                        <p:attrNameLst>
                                          <p:attrName>ppt_w</p:attrName>
                                        </p:attrNameLst>
                                      </p:cBhvr>
                                      <p:tavLst>
                                        <p:tav tm="0">
                                          <p:val>
                                            <p:fltVal val="0"/>
                                          </p:val>
                                        </p:tav>
                                        <p:tav tm="100000">
                                          <p:val>
                                            <p:strVal val="#ppt_w"/>
                                          </p:val>
                                        </p:tav>
                                      </p:tavLst>
                                    </p:anim>
                                    <p:anim calcmode="lin" valueType="num">
                                      <p:cBhvr>
                                        <p:cTn id="47" dur="1000" fill="hold"/>
                                        <p:tgtEl>
                                          <p:spTgt spid="107524"/>
                                        </p:tgtEl>
                                        <p:attrNameLst>
                                          <p:attrName>ppt_h</p:attrName>
                                        </p:attrNameLst>
                                      </p:cBhvr>
                                      <p:tavLst>
                                        <p:tav tm="0">
                                          <p:val>
                                            <p:fltVal val="0"/>
                                          </p:val>
                                        </p:tav>
                                        <p:tav tm="100000">
                                          <p:val>
                                            <p:strVal val="#ppt_h"/>
                                          </p:val>
                                        </p:tav>
                                      </p:tavLst>
                                    </p:anim>
                                    <p:anim calcmode="lin" valueType="num">
                                      <p:cBhvr>
                                        <p:cTn id="48" dur="1000" fill="hold"/>
                                        <p:tgtEl>
                                          <p:spTgt spid="107524"/>
                                        </p:tgtEl>
                                        <p:attrNameLst>
                                          <p:attrName>style.rotation</p:attrName>
                                        </p:attrNameLst>
                                      </p:cBhvr>
                                      <p:tavLst>
                                        <p:tav tm="0">
                                          <p:val>
                                            <p:fltVal val="90"/>
                                          </p:val>
                                        </p:tav>
                                        <p:tav tm="100000">
                                          <p:val>
                                            <p:fltVal val="0"/>
                                          </p:val>
                                        </p:tav>
                                      </p:tavLst>
                                    </p:anim>
                                    <p:animEffect transition="in" filter="fade">
                                      <p:cBhvr>
                                        <p:cTn id="49" dur="1000"/>
                                        <p:tgtEl>
                                          <p:spTgt spid="10752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6">
                                            <p:graphicEl>
                                              <a:dgm id="{52D4FB3F-E7B4-4589-816D-80E553525703}"/>
                                            </p:graphicEl>
                                          </p:spTgt>
                                        </p:tgtEl>
                                        <p:attrNameLst>
                                          <p:attrName>style.visibility</p:attrName>
                                        </p:attrNameLst>
                                      </p:cBhvr>
                                      <p:to>
                                        <p:strVal val="visible"/>
                                      </p:to>
                                    </p:set>
                                    <p:animEffect transition="in" filter="fade">
                                      <p:cBhvr>
                                        <p:cTn id="54" dur="500"/>
                                        <p:tgtEl>
                                          <p:spTgt spid="6">
                                            <p:graphicEl>
                                              <a:dgm id="{52D4FB3F-E7B4-4589-816D-80E553525703}"/>
                                            </p:graphicEl>
                                          </p:spTgt>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6">
                                            <p:graphicEl>
                                              <a:dgm id="{467C1A07-A96B-4D02-B0F8-ECD01AC03428}"/>
                                            </p:graphicEl>
                                          </p:spTgt>
                                        </p:tgtEl>
                                        <p:attrNameLst>
                                          <p:attrName>style.visibility</p:attrName>
                                        </p:attrNameLst>
                                      </p:cBhvr>
                                      <p:to>
                                        <p:strVal val="visible"/>
                                      </p:to>
                                    </p:set>
                                    <p:animEffect transition="in" filter="fade">
                                      <p:cBhvr>
                                        <p:cTn id="57" dur="500"/>
                                        <p:tgtEl>
                                          <p:spTgt spid="6">
                                            <p:graphicEl>
                                              <a:dgm id="{467C1A07-A96B-4D02-B0F8-ECD01AC03428}"/>
                                            </p:graphicEl>
                                          </p:spTgt>
                                        </p:tgtEl>
                                      </p:cBhvr>
                                    </p:animEffect>
                                  </p:childTnLst>
                                </p:cTn>
                              </p:par>
                              <p:par>
                                <p:cTn id="58" presetID="31" presetClass="entr" presetSubtype="0" fill="hold" nodeType="withEffect">
                                  <p:stCondLst>
                                    <p:cond delay="0"/>
                                  </p:stCondLst>
                                  <p:childTnLst>
                                    <p:set>
                                      <p:cBhvr>
                                        <p:cTn id="59" dur="1" fill="hold">
                                          <p:stCondLst>
                                            <p:cond delay="0"/>
                                          </p:stCondLst>
                                        </p:cTn>
                                        <p:tgtEl>
                                          <p:spTgt spid="107525"/>
                                        </p:tgtEl>
                                        <p:attrNameLst>
                                          <p:attrName>style.visibility</p:attrName>
                                        </p:attrNameLst>
                                      </p:cBhvr>
                                      <p:to>
                                        <p:strVal val="visible"/>
                                      </p:to>
                                    </p:set>
                                    <p:anim calcmode="lin" valueType="num">
                                      <p:cBhvr>
                                        <p:cTn id="60" dur="1000" fill="hold"/>
                                        <p:tgtEl>
                                          <p:spTgt spid="107525"/>
                                        </p:tgtEl>
                                        <p:attrNameLst>
                                          <p:attrName>ppt_w</p:attrName>
                                        </p:attrNameLst>
                                      </p:cBhvr>
                                      <p:tavLst>
                                        <p:tav tm="0">
                                          <p:val>
                                            <p:fltVal val="0"/>
                                          </p:val>
                                        </p:tav>
                                        <p:tav tm="100000">
                                          <p:val>
                                            <p:strVal val="#ppt_w"/>
                                          </p:val>
                                        </p:tav>
                                      </p:tavLst>
                                    </p:anim>
                                    <p:anim calcmode="lin" valueType="num">
                                      <p:cBhvr>
                                        <p:cTn id="61" dur="1000" fill="hold"/>
                                        <p:tgtEl>
                                          <p:spTgt spid="107525"/>
                                        </p:tgtEl>
                                        <p:attrNameLst>
                                          <p:attrName>ppt_h</p:attrName>
                                        </p:attrNameLst>
                                      </p:cBhvr>
                                      <p:tavLst>
                                        <p:tav tm="0">
                                          <p:val>
                                            <p:fltVal val="0"/>
                                          </p:val>
                                        </p:tav>
                                        <p:tav tm="100000">
                                          <p:val>
                                            <p:strVal val="#ppt_h"/>
                                          </p:val>
                                        </p:tav>
                                      </p:tavLst>
                                    </p:anim>
                                    <p:anim calcmode="lin" valueType="num">
                                      <p:cBhvr>
                                        <p:cTn id="62" dur="1000" fill="hold"/>
                                        <p:tgtEl>
                                          <p:spTgt spid="107525"/>
                                        </p:tgtEl>
                                        <p:attrNameLst>
                                          <p:attrName>style.rotation</p:attrName>
                                        </p:attrNameLst>
                                      </p:cBhvr>
                                      <p:tavLst>
                                        <p:tav tm="0">
                                          <p:val>
                                            <p:fltVal val="90"/>
                                          </p:val>
                                        </p:tav>
                                        <p:tav tm="100000">
                                          <p:val>
                                            <p:fltVal val="0"/>
                                          </p:val>
                                        </p:tav>
                                      </p:tavLst>
                                    </p:anim>
                                    <p:animEffect transition="in" filter="fade">
                                      <p:cBhvr>
                                        <p:cTn id="63" dur="1000"/>
                                        <p:tgtEl>
                                          <p:spTgt spid="107525"/>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6">
                                            <p:graphicEl>
                                              <a:dgm id="{7FF5C06C-5BD5-4AF6-A1B7-A59677F2B550}"/>
                                            </p:graphicEl>
                                          </p:spTgt>
                                        </p:tgtEl>
                                        <p:attrNameLst>
                                          <p:attrName>style.visibility</p:attrName>
                                        </p:attrNameLst>
                                      </p:cBhvr>
                                      <p:to>
                                        <p:strVal val="visible"/>
                                      </p:to>
                                    </p:set>
                                    <p:animEffect transition="in" filter="fade">
                                      <p:cBhvr>
                                        <p:cTn id="68" dur="500"/>
                                        <p:tgtEl>
                                          <p:spTgt spid="6">
                                            <p:graphicEl>
                                              <a:dgm id="{7FF5C06C-5BD5-4AF6-A1B7-A59677F2B550}"/>
                                            </p:graphicEl>
                                          </p:spTgt>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6">
                                            <p:graphicEl>
                                              <a:dgm id="{EDCC25B8-F025-427F-9797-82402EBD4239}"/>
                                            </p:graphicEl>
                                          </p:spTgt>
                                        </p:tgtEl>
                                        <p:attrNameLst>
                                          <p:attrName>style.visibility</p:attrName>
                                        </p:attrNameLst>
                                      </p:cBhvr>
                                      <p:to>
                                        <p:strVal val="visible"/>
                                      </p:to>
                                    </p:set>
                                    <p:animEffect transition="in" filter="fade">
                                      <p:cBhvr>
                                        <p:cTn id="71" dur="500"/>
                                        <p:tgtEl>
                                          <p:spTgt spid="6">
                                            <p:graphicEl>
                                              <a:dgm id="{EDCC25B8-F025-427F-9797-82402EBD4239}"/>
                                            </p:graphicEl>
                                          </p:spTgt>
                                        </p:tgtEl>
                                      </p:cBhvr>
                                    </p:animEffect>
                                  </p:childTnLst>
                                </p:cTn>
                              </p:par>
                              <p:par>
                                <p:cTn id="72" presetID="31" presetClass="entr" presetSubtype="0" fill="hold" nodeType="withEffect">
                                  <p:stCondLst>
                                    <p:cond delay="0"/>
                                  </p:stCondLst>
                                  <p:childTnLst>
                                    <p:set>
                                      <p:cBhvr>
                                        <p:cTn id="73" dur="1" fill="hold">
                                          <p:stCondLst>
                                            <p:cond delay="0"/>
                                          </p:stCondLst>
                                        </p:cTn>
                                        <p:tgtEl>
                                          <p:spTgt spid="107526"/>
                                        </p:tgtEl>
                                        <p:attrNameLst>
                                          <p:attrName>style.visibility</p:attrName>
                                        </p:attrNameLst>
                                      </p:cBhvr>
                                      <p:to>
                                        <p:strVal val="visible"/>
                                      </p:to>
                                    </p:set>
                                    <p:anim calcmode="lin" valueType="num">
                                      <p:cBhvr>
                                        <p:cTn id="74" dur="1000" fill="hold"/>
                                        <p:tgtEl>
                                          <p:spTgt spid="107526"/>
                                        </p:tgtEl>
                                        <p:attrNameLst>
                                          <p:attrName>ppt_w</p:attrName>
                                        </p:attrNameLst>
                                      </p:cBhvr>
                                      <p:tavLst>
                                        <p:tav tm="0">
                                          <p:val>
                                            <p:fltVal val="0"/>
                                          </p:val>
                                        </p:tav>
                                        <p:tav tm="100000">
                                          <p:val>
                                            <p:strVal val="#ppt_w"/>
                                          </p:val>
                                        </p:tav>
                                      </p:tavLst>
                                    </p:anim>
                                    <p:anim calcmode="lin" valueType="num">
                                      <p:cBhvr>
                                        <p:cTn id="75" dur="1000" fill="hold"/>
                                        <p:tgtEl>
                                          <p:spTgt spid="107526"/>
                                        </p:tgtEl>
                                        <p:attrNameLst>
                                          <p:attrName>ppt_h</p:attrName>
                                        </p:attrNameLst>
                                      </p:cBhvr>
                                      <p:tavLst>
                                        <p:tav tm="0">
                                          <p:val>
                                            <p:fltVal val="0"/>
                                          </p:val>
                                        </p:tav>
                                        <p:tav tm="100000">
                                          <p:val>
                                            <p:strVal val="#ppt_h"/>
                                          </p:val>
                                        </p:tav>
                                      </p:tavLst>
                                    </p:anim>
                                    <p:anim calcmode="lin" valueType="num">
                                      <p:cBhvr>
                                        <p:cTn id="76" dur="1000" fill="hold"/>
                                        <p:tgtEl>
                                          <p:spTgt spid="107526"/>
                                        </p:tgtEl>
                                        <p:attrNameLst>
                                          <p:attrName>style.rotation</p:attrName>
                                        </p:attrNameLst>
                                      </p:cBhvr>
                                      <p:tavLst>
                                        <p:tav tm="0">
                                          <p:val>
                                            <p:fltVal val="90"/>
                                          </p:val>
                                        </p:tav>
                                        <p:tav tm="100000">
                                          <p:val>
                                            <p:fltVal val="0"/>
                                          </p:val>
                                        </p:tav>
                                      </p:tavLst>
                                    </p:anim>
                                    <p:animEffect transition="in" filter="fade">
                                      <p:cBhvr>
                                        <p:cTn id="77" dur="1000"/>
                                        <p:tgtEl>
                                          <p:spTgt spid="107526"/>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31" presetClass="entr" presetSubtype="0" fill="hold" nodeType="clickEffect">
                                  <p:stCondLst>
                                    <p:cond delay="0"/>
                                  </p:stCondLst>
                                  <p:childTnLst>
                                    <p:set>
                                      <p:cBhvr>
                                        <p:cTn id="81" dur="1" fill="hold">
                                          <p:stCondLst>
                                            <p:cond delay="0"/>
                                          </p:stCondLst>
                                        </p:cTn>
                                        <p:tgtEl>
                                          <p:spTgt spid="107527"/>
                                        </p:tgtEl>
                                        <p:attrNameLst>
                                          <p:attrName>style.visibility</p:attrName>
                                        </p:attrNameLst>
                                      </p:cBhvr>
                                      <p:to>
                                        <p:strVal val="visible"/>
                                      </p:to>
                                    </p:set>
                                    <p:anim calcmode="lin" valueType="num">
                                      <p:cBhvr>
                                        <p:cTn id="82" dur="1000" fill="hold"/>
                                        <p:tgtEl>
                                          <p:spTgt spid="107527"/>
                                        </p:tgtEl>
                                        <p:attrNameLst>
                                          <p:attrName>ppt_w</p:attrName>
                                        </p:attrNameLst>
                                      </p:cBhvr>
                                      <p:tavLst>
                                        <p:tav tm="0">
                                          <p:val>
                                            <p:fltVal val="0"/>
                                          </p:val>
                                        </p:tav>
                                        <p:tav tm="100000">
                                          <p:val>
                                            <p:strVal val="#ppt_w"/>
                                          </p:val>
                                        </p:tav>
                                      </p:tavLst>
                                    </p:anim>
                                    <p:anim calcmode="lin" valueType="num">
                                      <p:cBhvr>
                                        <p:cTn id="83" dur="1000" fill="hold"/>
                                        <p:tgtEl>
                                          <p:spTgt spid="107527"/>
                                        </p:tgtEl>
                                        <p:attrNameLst>
                                          <p:attrName>ppt_h</p:attrName>
                                        </p:attrNameLst>
                                      </p:cBhvr>
                                      <p:tavLst>
                                        <p:tav tm="0">
                                          <p:val>
                                            <p:fltVal val="0"/>
                                          </p:val>
                                        </p:tav>
                                        <p:tav tm="100000">
                                          <p:val>
                                            <p:strVal val="#ppt_h"/>
                                          </p:val>
                                        </p:tav>
                                      </p:tavLst>
                                    </p:anim>
                                    <p:anim calcmode="lin" valueType="num">
                                      <p:cBhvr>
                                        <p:cTn id="84" dur="1000" fill="hold"/>
                                        <p:tgtEl>
                                          <p:spTgt spid="107527"/>
                                        </p:tgtEl>
                                        <p:attrNameLst>
                                          <p:attrName>style.rotation</p:attrName>
                                        </p:attrNameLst>
                                      </p:cBhvr>
                                      <p:tavLst>
                                        <p:tav tm="0">
                                          <p:val>
                                            <p:fltVal val="90"/>
                                          </p:val>
                                        </p:tav>
                                        <p:tav tm="100000">
                                          <p:val>
                                            <p:fltVal val="0"/>
                                          </p:val>
                                        </p:tav>
                                      </p:tavLst>
                                    </p:anim>
                                    <p:animEffect transition="in" filter="fade">
                                      <p:cBhvr>
                                        <p:cTn id="85" dur="1000"/>
                                        <p:tgtEl>
                                          <p:spTgt spid="1075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0238" y="1331913"/>
            <a:ext cx="4797425" cy="507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en-US" dirty="0" smtClean="0">
                <a:ea typeface="MS PGothic" pitchFamily="34" charset="-128"/>
              </a:rPr>
              <a:t>The John Hancock Vitality Website</a:t>
            </a:r>
            <a:r>
              <a:rPr lang="en-US" dirty="0">
                <a:ea typeface="MS PGothic" pitchFamily="34" charset="-128"/>
              </a:rPr>
              <a:t/>
            </a:r>
            <a:br>
              <a:rPr lang="en-US" dirty="0">
                <a:ea typeface="MS PGothic" pitchFamily="34" charset="-128"/>
              </a:rPr>
            </a:br>
            <a:endParaRPr lang="en-US" sz="1900" i="1" dirty="0">
              <a:solidFill>
                <a:schemeClr val="accent2"/>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551863" cy="762000"/>
          </a:xfrm>
        </p:spPr>
        <p:txBody>
          <a:bodyPr/>
          <a:lstStyle/>
          <a:p>
            <a:pPr>
              <a:defRPr/>
            </a:pPr>
            <a:r>
              <a:rPr lang="en-US" dirty="0" smtClean="0">
                <a:latin typeface="Arial" charset="0"/>
                <a:ea typeface="ＭＳ Ｐゴシック" charset="0"/>
                <a:cs typeface="Arial" charset="0"/>
              </a:rPr>
              <a:t>John Hancock Vitality App </a:t>
            </a:r>
            <a:r>
              <a:rPr lang="en-US" dirty="0">
                <a:latin typeface="Arial" charset="0"/>
                <a:ea typeface="ＭＳ Ｐゴシック" charset="0"/>
                <a:cs typeface="Arial" charset="0"/>
              </a:rPr>
              <a:t/>
            </a:r>
            <a:br>
              <a:rPr lang="en-US" dirty="0">
                <a:latin typeface="Arial" charset="0"/>
                <a:ea typeface="ＭＳ Ｐゴシック" charset="0"/>
                <a:cs typeface="Arial" charset="0"/>
              </a:rPr>
            </a:br>
            <a:r>
              <a:rPr lang="en-US" sz="1900" i="1" dirty="0">
                <a:solidFill>
                  <a:schemeClr val="accent2"/>
                </a:solidFill>
              </a:rPr>
              <a:t>Tracking Points is </a:t>
            </a:r>
            <a:r>
              <a:rPr lang="en-US" sz="1900" i="1" dirty="0" smtClean="0">
                <a:solidFill>
                  <a:schemeClr val="accent2"/>
                </a:solidFill>
              </a:rPr>
              <a:t>Easy</a:t>
            </a:r>
            <a:endParaRPr lang="en-US" sz="1900" i="1" dirty="0">
              <a:solidFill>
                <a:schemeClr val="accent2"/>
              </a:solidFill>
            </a:endParaRPr>
          </a:p>
        </p:txBody>
      </p:sp>
      <p:pic>
        <p:nvPicPr>
          <p:cNvPr id="95236" name="Picture 21" descr="VHR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4488" y="1490663"/>
            <a:ext cx="2605087" cy="448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Content Placeholder 2"/>
          <p:cNvPicPr>
            <a:picLocks noGrp="1"/>
          </p:cNvPicPr>
          <p:nvPr>
            <p:ph idx="1"/>
          </p:nvPr>
        </p:nvPicPr>
        <p:blipFill rotWithShape="1">
          <a:blip r:embed="rId4"/>
          <a:srcRect b="14966"/>
          <a:stretch/>
        </p:blipFill>
        <p:spPr>
          <a:xfrm>
            <a:off x="576263" y="2184400"/>
            <a:ext cx="2038350" cy="3073400"/>
          </a:xfrm>
        </p:spPr>
      </p:pic>
      <p:grpSp>
        <p:nvGrpSpPr>
          <p:cNvPr id="4" name="Group 3"/>
          <p:cNvGrpSpPr>
            <a:grpSpLocks/>
          </p:cNvGrpSpPr>
          <p:nvPr/>
        </p:nvGrpSpPr>
        <p:grpSpPr bwMode="auto">
          <a:xfrm>
            <a:off x="5929313" y="1490663"/>
            <a:ext cx="2605087" cy="4487862"/>
            <a:chOff x="5353050" y="2144713"/>
            <a:chExt cx="1873250" cy="3225800"/>
          </a:xfrm>
        </p:grpSpPr>
        <p:pic>
          <p:nvPicPr>
            <p:cNvPr id="49161" name="Picture 17" descr="VHR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53050" y="2144713"/>
              <a:ext cx="1873250"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Content Placeholder 7"/>
            <p:cNvPicPr>
              <a:picLocks noChangeAspect="1"/>
            </p:cNvPicPr>
            <p:nvPr/>
          </p:nvPicPr>
          <p:blipFill>
            <a:blip r:embed="rId5"/>
            <a:srcRect/>
            <a:stretch>
              <a:fillRect/>
            </a:stretch>
          </p:blipFill>
          <p:spPr bwMode="auto">
            <a:xfrm>
              <a:off x="5512864" y="2646783"/>
              <a:ext cx="1510244" cy="2205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grpSp>
      <p:grpSp>
        <p:nvGrpSpPr>
          <p:cNvPr id="3" name="Group 2"/>
          <p:cNvGrpSpPr>
            <a:grpSpLocks/>
          </p:cNvGrpSpPr>
          <p:nvPr/>
        </p:nvGrpSpPr>
        <p:grpSpPr bwMode="auto">
          <a:xfrm>
            <a:off x="3136900" y="1490663"/>
            <a:ext cx="2605088" cy="4487862"/>
            <a:chOff x="2811463" y="2144713"/>
            <a:chExt cx="1873250" cy="3225800"/>
          </a:xfrm>
        </p:grpSpPr>
        <p:pic>
          <p:nvPicPr>
            <p:cNvPr id="49159" name="Picture 19" descr="VHR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11463" y="2144713"/>
              <a:ext cx="1873250"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0" name="Picture 2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2646363"/>
              <a:ext cx="1503363"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95236"/>
                                        </p:tgtEl>
                                        <p:attrNameLst>
                                          <p:attrName>style.visibility</p:attrName>
                                        </p:attrNameLst>
                                      </p:cBhvr>
                                      <p:to>
                                        <p:strVal val="visible"/>
                                      </p:to>
                                    </p:set>
                                    <p:animEffect transition="in" filter="fade">
                                      <p:cBhvr>
                                        <p:cTn id="7" dur="500"/>
                                        <p:tgtEl>
                                          <p:spTgt spid="95236"/>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par>
                          <p:cTn id="15" fill="hold" nodeType="afterGroup">
                            <p:stCondLst>
                              <p:cond delay="1000"/>
                            </p:stCondLst>
                            <p:childTnLst>
                              <p:par>
                                <p:cTn id="16" presetID="10"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6475" y="1984826"/>
            <a:ext cx="4395935" cy="3453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Title 1"/>
          <p:cNvSpPr>
            <a:spLocks noGrp="1"/>
          </p:cNvSpPr>
          <p:nvPr>
            <p:ph type="title"/>
          </p:nvPr>
        </p:nvSpPr>
        <p:spPr>
          <a:xfrm>
            <a:off x="304800" y="228600"/>
            <a:ext cx="8551863" cy="762000"/>
          </a:xfrm>
        </p:spPr>
        <p:txBody>
          <a:bodyPr/>
          <a:lstStyle/>
          <a:p>
            <a:pPr>
              <a:defRPr/>
            </a:pPr>
            <a:r>
              <a:rPr lang="en-US" dirty="0" err="1" smtClean="0">
                <a:latin typeface="Arial" charset="0"/>
                <a:ea typeface="ＭＳ Ｐゴシック" charset="0"/>
                <a:cs typeface="Arial" charset="0"/>
              </a:rPr>
              <a:t>LifeTrack</a:t>
            </a:r>
            <a:r>
              <a:rPr lang="en-US" dirty="0" smtClean="0">
                <a:latin typeface="Arial" charset="0"/>
                <a:ea typeface="ＭＳ Ｐゴシック" charset="0"/>
                <a:cs typeface="Arial" charset="0"/>
              </a:rPr>
              <a:t> – What does it do?</a:t>
            </a:r>
            <a:endParaRPr lang="en-US" sz="1900" i="1" dirty="0">
              <a:solidFill>
                <a:schemeClr val="accent2"/>
              </a:solidFill>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ea typeface="MS PGothic" pitchFamily="34" charset="-128"/>
              </a:rPr>
              <a:t>Current “Static” Underwriting Model</a:t>
            </a:r>
            <a:endParaRPr lang="en-US" dirty="0">
              <a:ea typeface="MS PGothic" pitchFamily="34" charset="-128"/>
            </a:endParaRPr>
          </a:p>
        </p:txBody>
      </p:sp>
      <p:pic>
        <p:nvPicPr>
          <p:cNvPr id="110596"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0550" y="2190750"/>
            <a:ext cx="7677149" cy="2505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190750" y="3648075"/>
            <a:ext cx="4324350" cy="1047750"/>
          </a:xfrm>
          <a:prstGeom prst="rect">
            <a:avLst/>
          </a:prstGeom>
          <a:ln>
            <a:solidFill>
              <a:schemeClr val="bg1"/>
            </a:solidFill>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9" name="Rectangle 8"/>
          <p:cNvSpPr/>
          <p:nvPr/>
        </p:nvSpPr>
        <p:spPr>
          <a:xfrm>
            <a:off x="1200150" y="3609975"/>
            <a:ext cx="904875" cy="971550"/>
          </a:xfrm>
          <a:prstGeom prst="rect">
            <a:avLst/>
          </a:prstGeom>
          <a:ln>
            <a:solidFill>
              <a:schemeClr val="bg1"/>
            </a:solidFill>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4868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43805"/>
            <a:ext cx="1762848" cy="1385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Title 1"/>
          <p:cNvSpPr>
            <a:spLocks noGrp="1"/>
          </p:cNvSpPr>
          <p:nvPr>
            <p:ph type="title"/>
          </p:nvPr>
        </p:nvSpPr>
        <p:spPr>
          <a:xfrm>
            <a:off x="304800" y="228600"/>
            <a:ext cx="8551863" cy="762000"/>
          </a:xfrm>
        </p:spPr>
        <p:txBody>
          <a:bodyPr/>
          <a:lstStyle/>
          <a:p>
            <a:pPr>
              <a:defRPr/>
            </a:pPr>
            <a:r>
              <a:rPr lang="en-US" dirty="0" err="1" smtClean="0">
                <a:latin typeface="Arial" charset="0"/>
                <a:ea typeface="ＭＳ Ｐゴシック" charset="0"/>
                <a:cs typeface="Arial" charset="0"/>
              </a:rPr>
              <a:t>LifeTrack</a:t>
            </a:r>
            <a:r>
              <a:rPr lang="en-US" dirty="0" smtClean="0">
                <a:latin typeface="Arial" charset="0"/>
                <a:ea typeface="ＭＳ Ｐゴシック" charset="0"/>
                <a:cs typeface="Arial" charset="0"/>
              </a:rPr>
              <a:t> – What does it do?</a:t>
            </a:r>
            <a:br>
              <a:rPr lang="en-US" dirty="0" smtClean="0">
                <a:latin typeface="Arial" charset="0"/>
                <a:ea typeface="ＭＳ Ｐゴシック" charset="0"/>
                <a:cs typeface="Arial" charset="0"/>
              </a:rPr>
            </a:br>
            <a:r>
              <a:rPr lang="en-US" sz="1900" i="1" dirty="0" smtClean="0">
                <a:solidFill>
                  <a:schemeClr val="accent2"/>
                </a:solidFill>
              </a:rPr>
              <a:t>A Dynamic Approach to Policy Management</a:t>
            </a:r>
            <a:endParaRPr lang="en-US" sz="1900" i="1" dirty="0">
              <a:solidFill>
                <a:schemeClr val="accent2"/>
              </a:solidFill>
            </a:endParaRPr>
          </a:p>
        </p:txBody>
      </p:sp>
      <p:pic>
        <p:nvPicPr>
          <p:cNvPr id="1075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049" y="2896249"/>
            <a:ext cx="7762875" cy="3352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TextBox 29"/>
          <p:cNvSpPr txBox="1"/>
          <p:nvPr/>
        </p:nvSpPr>
        <p:spPr>
          <a:xfrm>
            <a:off x="2267673" y="1310480"/>
            <a:ext cx="5857152" cy="1477328"/>
          </a:xfrm>
          <a:prstGeom prst="rect">
            <a:avLst/>
          </a:prstGeom>
          <a:noFill/>
        </p:spPr>
        <p:txBody>
          <a:bodyPr wrap="square" rtlCol="0">
            <a:spAutoFit/>
          </a:bodyPr>
          <a:lstStyle/>
          <a:p>
            <a:r>
              <a:rPr lang="en-US" dirty="0" err="1" smtClean="0">
                <a:solidFill>
                  <a:schemeClr val="accent1"/>
                </a:solidFill>
              </a:rPr>
              <a:t>LifeTrack</a:t>
            </a:r>
            <a:r>
              <a:rPr lang="en-US" dirty="0" smtClean="0">
                <a:solidFill>
                  <a:schemeClr val="accent1"/>
                </a:solidFill>
              </a:rPr>
              <a:t> </a:t>
            </a:r>
            <a:r>
              <a:rPr lang="en-US" i="1" dirty="0">
                <a:solidFill>
                  <a:schemeClr val="accent1"/>
                </a:solidFill>
              </a:rPr>
              <a:t>automatically</a:t>
            </a:r>
            <a:r>
              <a:rPr lang="en-US" dirty="0">
                <a:solidFill>
                  <a:schemeClr val="accent1"/>
                </a:solidFill>
              </a:rPr>
              <a:t> adjusts </a:t>
            </a:r>
            <a:r>
              <a:rPr lang="en-US" dirty="0" smtClean="0">
                <a:solidFill>
                  <a:schemeClr val="accent1"/>
                </a:solidFill>
              </a:rPr>
              <a:t>premiums!</a:t>
            </a:r>
            <a:br>
              <a:rPr lang="en-US" dirty="0" smtClean="0">
                <a:solidFill>
                  <a:schemeClr val="accent1"/>
                </a:solidFill>
              </a:rPr>
            </a:br>
            <a:endParaRPr lang="en-US" dirty="0" smtClean="0">
              <a:solidFill>
                <a:schemeClr val="accent1"/>
              </a:solidFill>
            </a:endParaRPr>
          </a:p>
          <a:p>
            <a:pPr marL="285750" indent="-285750">
              <a:buFont typeface="Arial" panose="020B0604020202020204" pitchFamily="34" charset="0"/>
              <a:buChar char="•"/>
            </a:pPr>
            <a:r>
              <a:rPr lang="en-US" dirty="0" smtClean="0">
                <a:solidFill>
                  <a:schemeClr val="accent1"/>
                </a:solidFill>
              </a:rPr>
              <a:t>Actual </a:t>
            </a:r>
            <a:r>
              <a:rPr lang="en-US" dirty="0">
                <a:solidFill>
                  <a:schemeClr val="accent1"/>
                </a:solidFill>
              </a:rPr>
              <a:t>policy performance </a:t>
            </a:r>
            <a:endParaRPr lang="en-US" dirty="0" smtClean="0">
              <a:solidFill>
                <a:schemeClr val="accent1"/>
              </a:solidFill>
            </a:endParaRPr>
          </a:p>
          <a:p>
            <a:pPr marL="285750" indent="-285750">
              <a:buFont typeface="Arial" panose="020B0604020202020204" pitchFamily="34" charset="0"/>
              <a:buChar char="•"/>
            </a:pPr>
            <a:r>
              <a:rPr lang="en-US" dirty="0" smtClean="0">
                <a:solidFill>
                  <a:schemeClr val="accent1"/>
                </a:solidFill>
              </a:rPr>
              <a:t>Updated </a:t>
            </a:r>
            <a:r>
              <a:rPr lang="en-US" dirty="0">
                <a:solidFill>
                  <a:schemeClr val="accent1"/>
                </a:solidFill>
              </a:rPr>
              <a:t>assumptions </a:t>
            </a:r>
            <a:endParaRPr lang="en-US" dirty="0" smtClean="0">
              <a:solidFill>
                <a:schemeClr val="accent1"/>
              </a:solidFill>
            </a:endParaRPr>
          </a:p>
          <a:p>
            <a:pPr marL="285750" indent="-285750">
              <a:buFont typeface="Arial" panose="020B0604020202020204" pitchFamily="34" charset="0"/>
              <a:buChar char="•"/>
            </a:pPr>
            <a:r>
              <a:rPr lang="en-US" dirty="0" smtClean="0">
                <a:solidFill>
                  <a:schemeClr val="accent1"/>
                </a:solidFill>
              </a:rPr>
              <a:t>Customized </a:t>
            </a:r>
            <a:r>
              <a:rPr lang="en-US" dirty="0">
                <a:solidFill>
                  <a:schemeClr val="accent1"/>
                </a:solidFill>
              </a:rPr>
              <a:t>to meet your client’s unique </a:t>
            </a:r>
            <a:r>
              <a:rPr lang="en-US" dirty="0" smtClean="0">
                <a:solidFill>
                  <a:schemeClr val="accent1"/>
                </a:solidFill>
              </a:rPr>
              <a:t>goals </a:t>
            </a:r>
            <a:endParaRPr lang="en-US" dirty="0">
              <a:solidFill>
                <a:schemeClr val="accent1"/>
              </a:solidFill>
            </a:endParaRPr>
          </a:p>
        </p:txBody>
      </p:sp>
    </p:spTree>
    <p:extLst>
      <p:ext uri="{BB962C8B-B14F-4D97-AF65-F5344CB8AC3E}">
        <p14:creationId xmlns:p14="http://schemas.microsoft.com/office/powerpoint/2010/main" val="31480217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bwMode="auto">
          <a:xfrm flipH="1">
            <a:off x="3128965" y="4676765"/>
            <a:ext cx="234950" cy="234950"/>
          </a:xfrm>
          <a:prstGeom prst="line">
            <a:avLst/>
          </a:prstGeom>
          <a:ln w="381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1075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43805"/>
            <a:ext cx="1762848" cy="1385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9570"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119892" y="1243803"/>
            <a:ext cx="3966255" cy="5091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9571"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81723" y="2809808"/>
            <a:ext cx="7400202" cy="31619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1"/>
          <p:cNvSpPr>
            <a:spLocks noGrp="1"/>
          </p:cNvSpPr>
          <p:nvPr>
            <p:ph type="title"/>
          </p:nvPr>
        </p:nvSpPr>
        <p:spPr>
          <a:xfrm>
            <a:off x="304800" y="228600"/>
            <a:ext cx="8551863" cy="762000"/>
          </a:xfrm>
        </p:spPr>
        <p:txBody>
          <a:bodyPr/>
          <a:lstStyle/>
          <a:p>
            <a:pPr>
              <a:defRPr/>
            </a:pPr>
            <a:r>
              <a:rPr lang="en-US" dirty="0" err="1" smtClean="0">
                <a:latin typeface="Arial" charset="0"/>
                <a:ea typeface="ＭＳ Ｐゴシック" charset="0"/>
                <a:cs typeface="Arial" charset="0"/>
              </a:rPr>
              <a:t>LifeTrack</a:t>
            </a:r>
            <a:r>
              <a:rPr lang="en-US" dirty="0" smtClean="0">
                <a:latin typeface="Arial" charset="0"/>
                <a:ea typeface="ＭＳ Ｐゴシック" charset="0"/>
                <a:cs typeface="Arial" charset="0"/>
              </a:rPr>
              <a:t> – What does it do?</a:t>
            </a:r>
            <a:br>
              <a:rPr lang="en-US" dirty="0" smtClean="0">
                <a:latin typeface="Arial" charset="0"/>
                <a:ea typeface="ＭＳ Ｐゴシック" charset="0"/>
                <a:cs typeface="Arial" charset="0"/>
              </a:rPr>
            </a:br>
            <a:r>
              <a:rPr lang="en-US" sz="1900" i="1" dirty="0" smtClean="0">
                <a:solidFill>
                  <a:schemeClr val="accent2"/>
                </a:solidFill>
              </a:rPr>
              <a:t>Personalized Client Communications</a:t>
            </a:r>
            <a:endParaRPr lang="en-US" sz="1900" i="1" dirty="0">
              <a:solidFill>
                <a:schemeClr val="accent2"/>
              </a:solidFill>
            </a:endParaRPr>
          </a:p>
        </p:txBody>
      </p:sp>
      <p:sp>
        <p:nvSpPr>
          <p:cNvPr id="3" name="TextBox 2"/>
          <p:cNvSpPr txBox="1"/>
          <p:nvPr/>
        </p:nvSpPr>
        <p:spPr>
          <a:xfrm>
            <a:off x="2667000" y="1936352"/>
            <a:ext cx="4953000" cy="646331"/>
          </a:xfrm>
          <a:prstGeom prst="rect">
            <a:avLst/>
          </a:prstGeom>
          <a:noFill/>
        </p:spPr>
        <p:txBody>
          <a:bodyPr wrap="square" rtlCol="0">
            <a:spAutoFit/>
          </a:bodyPr>
          <a:lstStyle/>
          <a:p>
            <a:r>
              <a:rPr lang="en-US" dirty="0" smtClean="0">
                <a:solidFill>
                  <a:schemeClr val="accent1"/>
                </a:solidFill>
              </a:rPr>
              <a:t>Clear, concise premium explanation! It is like a built-in and automatic policy review! </a:t>
            </a:r>
            <a:endParaRPr lang="en-US" dirty="0">
              <a:solidFill>
                <a:schemeClr val="accent1"/>
              </a:solidFill>
            </a:endParaRPr>
          </a:p>
        </p:txBody>
      </p:sp>
    </p:spTree>
    <p:extLst>
      <p:ext uri="{BB962C8B-B14F-4D97-AF65-F5344CB8AC3E}">
        <p14:creationId xmlns:p14="http://schemas.microsoft.com/office/powerpoint/2010/main" val="35182226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9571"/>
                                        </p:tgtEl>
                                        <p:attrNameLst>
                                          <p:attrName>style.visibility</p:attrName>
                                        </p:attrNameLst>
                                      </p:cBhvr>
                                      <p:to>
                                        <p:strVal val="visible"/>
                                      </p:to>
                                    </p:set>
                                    <p:anim calcmode="lin" valueType="num">
                                      <p:cBhvr>
                                        <p:cTn id="7" dur="1000" fill="hold"/>
                                        <p:tgtEl>
                                          <p:spTgt spid="109571"/>
                                        </p:tgtEl>
                                        <p:attrNameLst>
                                          <p:attrName>ppt_w</p:attrName>
                                        </p:attrNameLst>
                                      </p:cBhvr>
                                      <p:tavLst>
                                        <p:tav tm="0">
                                          <p:val>
                                            <p:fltVal val="0"/>
                                          </p:val>
                                        </p:tav>
                                        <p:tav tm="100000">
                                          <p:val>
                                            <p:strVal val="#ppt_w"/>
                                          </p:val>
                                        </p:tav>
                                      </p:tavLst>
                                    </p:anim>
                                    <p:anim calcmode="lin" valueType="num">
                                      <p:cBhvr>
                                        <p:cTn id="8" dur="1000" fill="hold"/>
                                        <p:tgtEl>
                                          <p:spTgt spid="109571"/>
                                        </p:tgtEl>
                                        <p:attrNameLst>
                                          <p:attrName>ppt_h</p:attrName>
                                        </p:attrNameLst>
                                      </p:cBhvr>
                                      <p:tavLst>
                                        <p:tav tm="0">
                                          <p:val>
                                            <p:fltVal val="0"/>
                                          </p:val>
                                        </p:tav>
                                        <p:tav tm="100000">
                                          <p:val>
                                            <p:strVal val="#ppt_h"/>
                                          </p:val>
                                        </p:tav>
                                      </p:tavLst>
                                    </p:anim>
                                    <p:animEffect transition="in" filter="fade">
                                      <p:cBhvr>
                                        <p:cTn id="9" dur="1000"/>
                                        <p:tgtEl>
                                          <p:spTgt spid="109571"/>
                                        </p:tgtEl>
                                      </p:cBhvr>
                                    </p:animEffect>
                                  </p:childTnLst>
                                </p:cTn>
                              </p:par>
                              <p:par>
                                <p:cTn id="10" presetID="10" presetClass="exit" presetSubtype="0" fill="hold" nodeType="withEffect">
                                  <p:stCondLst>
                                    <p:cond delay="0"/>
                                  </p:stCondLst>
                                  <p:childTnLst>
                                    <p:animEffect transition="out" filter="fade">
                                      <p:cBhvr>
                                        <p:cTn id="11" dur="500"/>
                                        <p:tgtEl>
                                          <p:spTgt spid="109570"/>
                                        </p:tgtEl>
                                      </p:cBhvr>
                                    </p:animEffect>
                                    <p:set>
                                      <p:cBhvr>
                                        <p:cTn id="12" dur="1" fill="hold">
                                          <p:stCondLst>
                                            <p:cond delay="499"/>
                                          </p:stCondLst>
                                        </p:cTn>
                                        <p:tgtEl>
                                          <p:spTgt spid="109570"/>
                                        </p:tgtEl>
                                        <p:attrNameLst>
                                          <p:attrName>style.visibility</p:attrName>
                                        </p:attrNameLst>
                                      </p:cBhvr>
                                      <p:to>
                                        <p:strVal val="hidden"/>
                                      </p:to>
                                    </p:se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bwMode="auto">
          <a:xfrm flipH="1">
            <a:off x="3128965" y="4676765"/>
            <a:ext cx="234950" cy="234950"/>
          </a:xfrm>
          <a:prstGeom prst="line">
            <a:avLst/>
          </a:prstGeom>
          <a:ln w="38100"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1075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43805"/>
            <a:ext cx="1762848" cy="1385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Title 1"/>
          <p:cNvSpPr>
            <a:spLocks noGrp="1"/>
          </p:cNvSpPr>
          <p:nvPr>
            <p:ph type="title"/>
          </p:nvPr>
        </p:nvSpPr>
        <p:spPr>
          <a:xfrm>
            <a:off x="304800" y="228600"/>
            <a:ext cx="8551863" cy="762000"/>
          </a:xfrm>
        </p:spPr>
        <p:txBody>
          <a:bodyPr/>
          <a:lstStyle/>
          <a:p>
            <a:pPr>
              <a:defRPr/>
            </a:pPr>
            <a:r>
              <a:rPr lang="en-US" dirty="0" err="1" smtClean="0">
                <a:latin typeface="Arial" charset="0"/>
                <a:ea typeface="ＭＳ Ｐゴシック" charset="0"/>
                <a:cs typeface="Arial" charset="0"/>
              </a:rPr>
              <a:t>LifeTrack</a:t>
            </a:r>
            <a:r>
              <a:rPr lang="en-US" dirty="0" smtClean="0">
                <a:latin typeface="Arial" charset="0"/>
                <a:ea typeface="ＭＳ Ｐゴシック" charset="0"/>
                <a:cs typeface="Arial" charset="0"/>
              </a:rPr>
              <a:t> – What does it do?</a:t>
            </a:r>
            <a:br>
              <a:rPr lang="en-US" dirty="0" smtClean="0">
                <a:latin typeface="Arial" charset="0"/>
                <a:ea typeface="ＭＳ Ｐゴシック" charset="0"/>
                <a:cs typeface="Arial" charset="0"/>
              </a:rPr>
            </a:br>
            <a:r>
              <a:rPr lang="en-US" sz="1900" i="1" dirty="0" smtClean="0">
                <a:solidFill>
                  <a:schemeClr val="accent2"/>
                </a:solidFill>
              </a:rPr>
              <a:t>Extra Motivation for John Hancock Vitality Customers</a:t>
            </a:r>
            <a:endParaRPr lang="en-US" sz="1900" i="1" dirty="0">
              <a:solidFill>
                <a:schemeClr val="accent2"/>
              </a:solidFill>
            </a:endParaRPr>
          </a:p>
        </p:txBody>
      </p:sp>
      <p:pic>
        <p:nvPicPr>
          <p:cNvPr id="1085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2848" y="1422546"/>
            <a:ext cx="7381152" cy="4519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64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5125" y="2145902"/>
            <a:ext cx="3191398" cy="4062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143125" y="1256651"/>
            <a:ext cx="6343650" cy="923330"/>
          </a:xfrm>
          <a:prstGeom prst="rect">
            <a:avLst/>
          </a:prstGeom>
          <a:noFill/>
        </p:spPr>
        <p:txBody>
          <a:bodyPr wrap="square" rtlCol="0">
            <a:spAutoFit/>
          </a:bodyPr>
          <a:lstStyle/>
          <a:p>
            <a:r>
              <a:rPr lang="en-US" dirty="0" smtClean="0">
                <a:solidFill>
                  <a:schemeClr val="accent1"/>
                </a:solidFill>
              </a:rPr>
              <a:t>60 days prior to anniversary, your clients will receive a “Way to Go” email showing projected savings, based on their Vitality Status and encourages them to do even more!</a:t>
            </a:r>
            <a:endParaRPr lang="en-US" dirty="0">
              <a:solidFill>
                <a:schemeClr val="accent1"/>
              </a:solidFill>
            </a:endParaRPr>
          </a:p>
        </p:txBody>
      </p:sp>
    </p:spTree>
    <p:extLst>
      <p:ext uri="{BB962C8B-B14F-4D97-AF65-F5344CB8AC3E}">
        <p14:creationId xmlns:p14="http://schemas.microsoft.com/office/powerpoint/2010/main" val="16296080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6498"/>
                                        </p:tgtEl>
                                      </p:cBhvr>
                                    </p:animEffect>
                                    <p:set>
                                      <p:cBhvr>
                                        <p:cTn id="7" dur="1" fill="hold">
                                          <p:stCondLst>
                                            <p:cond delay="499"/>
                                          </p:stCondLst>
                                        </p:cTn>
                                        <p:tgtEl>
                                          <p:spTgt spid="106498"/>
                                        </p:tgtEl>
                                        <p:attrNameLst>
                                          <p:attrName>style.visibility</p:attrName>
                                        </p:attrNameLst>
                                      </p:cBhvr>
                                      <p:to>
                                        <p:strVal val="hidden"/>
                                      </p:to>
                                    </p:set>
                                  </p:childTnLst>
                                </p:cTn>
                              </p:par>
                              <p:par>
                                <p:cTn id="8" presetID="31" presetClass="entr" presetSubtype="0" fill="hold" nodeType="withEffect">
                                  <p:stCondLst>
                                    <p:cond delay="0"/>
                                  </p:stCondLst>
                                  <p:childTnLst>
                                    <p:set>
                                      <p:cBhvr>
                                        <p:cTn id="9" dur="1" fill="hold">
                                          <p:stCondLst>
                                            <p:cond delay="0"/>
                                          </p:stCondLst>
                                        </p:cTn>
                                        <p:tgtEl>
                                          <p:spTgt spid="108546"/>
                                        </p:tgtEl>
                                        <p:attrNameLst>
                                          <p:attrName>style.visibility</p:attrName>
                                        </p:attrNameLst>
                                      </p:cBhvr>
                                      <p:to>
                                        <p:strVal val="visible"/>
                                      </p:to>
                                    </p:set>
                                    <p:anim calcmode="lin" valueType="num">
                                      <p:cBhvr>
                                        <p:cTn id="10" dur="1000" fill="hold"/>
                                        <p:tgtEl>
                                          <p:spTgt spid="108546"/>
                                        </p:tgtEl>
                                        <p:attrNameLst>
                                          <p:attrName>ppt_w</p:attrName>
                                        </p:attrNameLst>
                                      </p:cBhvr>
                                      <p:tavLst>
                                        <p:tav tm="0">
                                          <p:val>
                                            <p:fltVal val="0"/>
                                          </p:val>
                                        </p:tav>
                                        <p:tav tm="100000">
                                          <p:val>
                                            <p:strVal val="#ppt_w"/>
                                          </p:val>
                                        </p:tav>
                                      </p:tavLst>
                                    </p:anim>
                                    <p:anim calcmode="lin" valueType="num">
                                      <p:cBhvr>
                                        <p:cTn id="11" dur="1000" fill="hold"/>
                                        <p:tgtEl>
                                          <p:spTgt spid="108546"/>
                                        </p:tgtEl>
                                        <p:attrNameLst>
                                          <p:attrName>ppt_h</p:attrName>
                                        </p:attrNameLst>
                                      </p:cBhvr>
                                      <p:tavLst>
                                        <p:tav tm="0">
                                          <p:val>
                                            <p:fltVal val="0"/>
                                          </p:val>
                                        </p:tav>
                                        <p:tav tm="100000">
                                          <p:val>
                                            <p:strVal val="#ppt_h"/>
                                          </p:val>
                                        </p:tav>
                                      </p:tavLst>
                                    </p:anim>
                                    <p:anim calcmode="lin" valueType="num">
                                      <p:cBhvr>
                                        <p:cTn id="12" dur="1000" fill="hold"/>
                                        <p:tgtEl>
                                          <p:spTgt spid="108546"/>
                                        </p:tgtEl>
                                        <p:attrNameLst>
                                          <p:attrName>style.rotation</p:attrName>
                                        </p:attrNameLst>
                                      </p:cBhvr>
                                      <p:tavLst>
                                        <p:tav tm="0">
                                          <p:val>
                                            <p:fltVal val="90"/>
                                          </p:val>
                                        </p:tav>
                                        <p:tav tm="100000">
                                          <p:val>
                                            <p:fltVal val="0"/>
                                          </p:val>
                                        </p:tav>
                                      </p:tavLst>
                                    </p:anim>
                                    <p:animEffect transition="in" filter="fade">
                                      <p:cBhvr>
                                        <p:cTn id="13" dur="1000"/>
                                        <p:tgtEl>
                                          <p:spTgt spid="108546"/>
                                        </p:tgtEl>
                                      </p:cBhvr>
                                    </p:animEffect>
                                  </p:childTnLst>
                                </p:cTn>
                              </p:par>
                              <p:par>
                                <p:cTn id="14" presetID="10" presetClass="exit" presetSubtype="0" fill="hold" grpId="0" nodeType="withEffect">
                                  <p:stCondLst>
                                    <p:cond delay="0"/>
                                  </p:stCondLst>
                                  <p:childTnLst>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pPr>
              <a:defRPr/>
            </a:pPr>
            <a:r>
              <a:rPr lang="en-US" altLang="en-US" smtClean="0"/>
              <a:t>Producer Communications</a:t>
            </a:r>
            <a:endParaRPr lang="en-US" altLang="en-US" dirty="0"/>
          </a:p>
        </p:txBody>
      </p:sp>
      <p:sp>
        <p:nvSpPr>
          <p:cNvPr id="41987" name="Content Placeholder 2"/>
          <p:cNvSpPr>
            <a:spLocks noGrp="1"/>
          </p:cNvSpPr>
          <p:nvPr>
            <p:ph idx="1"/>
          </p:nvPr>
        </p:nvSpPr>
        <p:spPr/>
        <p:txBody>
          <a:bodyPr/>
          <a:lstStyle/>
          <a:p>
            <a:pPr>
              <a:defRPr/>
            </a:pPr>
            <a:r>
              <a:rPr lang="en-US" altLang="en-US" smtClean="0">
                <a:latin typeface="Arial" pitchFamily="34" charset="0"/>
              </a:rPr>
              <a:t>Reminder communications that are sent to clients who have not yet registered their policies</a:t>
            </a:r>
          </a:p>
          <a:p>
            <a:pPr>
              <a:defRPr/>
            </a:pPr>
            <a:r>
              <a:rPr lang="en-US" altLang="en-US" smtClean="0">
                <a:latin typeface="Arial" pitchFamily="34" charset="0"/>
              </a:rPr>
              <a:t>Quarterly producer reports summarizing clients’</a:t>
            </a:r>
          </a:p>
          <a:p>
            <a:pPr lvl="1">
              <a:defRPr/>
            </a:pPr>
            <a:r>
              <a:rPr lang="en-US" altLang="en-US" smtClean="0">
                <a:latin typeface="Arial" pitchFamily="34" charset="0"/>
              </a:rPr>
              <a:t>Status</a:t>
            </a:r>
          </a:p>
          <a:p>
            <a:pPr lvl="1">
              <a:defRPr/>
            </a:pPr>
            <a:r>
              <a:rPr lang="en-US" altLang="en-US" smtClean="0">
                <a:latin typeface="Arial" pitchFamily="34" charset="0"/>
              </a:rPr>
              <a:t>Points &amp; points to next status level</a:t>
            </a:r>
          </a:p>
          <a:p>
            <a:pPr lvl="1">
              <a:defRPr/>
            </a:pPr>
            <a:r>
              <a:rPr lang="en-US" altLang="en-US" smtClean="0">
                <a:latin typeface="Arial" pitchFamily="34" charset="0"/>
              </a:rPr>
              <a:t>Activity status (reached a goal, no activity for 90 days…)</a:t>
            </a:r>
          </a:p>
          <a:p>
            <a:pPr>
              <a:defRPr/>
            </a:pPr>
            <a:r>
              <a:rPr lang="en-US" altLang="en-US" smtClean="0">
                <a:latin typeface="Arial" pitchFamily="34" charset="0"/>
              </a:rPr>
              <a:t>Reports will be downloadable from JHSalesNet website at a future date</a:t>
            </a:r>
          </a:p>
          <a:p>
            <a:pPr>
              <a:defRPr/>
            </a:pPr>
            <a:r>
              <a:rPr lang="en-US" altLang="en-US" smtClean="0">
                <a:latin typeface="Arial" pitchFamily="34" charset="0"/>
              </a:rPr>
              <a:t>Producers will receive copies of LifeTrack communications</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Additional Resources</a:t>
            </a:r>
            <a:endParaRPr lang="en-US" dirty="0"/>
          </a:p>
        </p:txBody>
      </p:sp>
      <p:sp>
        <p:nvSpPr>
          <p:cNvPr id="5" name="Content Placeholder 29"/>
          <p:cNvSpPr txBox="1">
            <a:spLocks/>
          </p:cNvSpPr>
          <p:nvPr/>
        </p:nvSpPr>
        <p:spPr>
          <a:xfrm>
            <a:off x="228600" y="1447800"/>
            <a:ext cx="8610600" cy="4876800"/>
          </a:xfrm>
          <a:prstGeom prst="rect">
            <a:avLst/>
          </a:prstGeom>
        </p:spPr>
        <p:txBody>
          <a:bodyPr/>
          <a:lstStyle>
            <a:lvl1pPr marL="342900" indent="-342900" algn="l" rtl="0" eaLnBrk="0" fontAlgn="base" hangingPunct="0">
              <a:spcBef>
                <a:spcPts val="1800"/>
              </a:spcBef>
              <a:spcAft>
                <a:spcPct val="0"/>
              </a:spcAft>
              <a:buClr>
                <a:srgbClr val="35587F"/>
              </a:buClr>
              <a:buChar char="•"/>
              <a:defRPr sz="2000">
                <a:solidFill>
                  <a:srgbClr val="002D62"/>
                </a:solidFill>
                <a:latin typeface="Arial"/>
                <a:ea typeface="ＭＳ Ｐゴシック" pitchFamily="34" charset="-128"/>
                <a:cs typeface="Arial"/>
              </a:defRPr>
            </a:lvl1pPr>
            <a:lvl2pPr marL="742950" indent="-285750" algn="l" rtl="0" eaLnBrk="0" fontAlgn="base" hangingPunct="0">
              <a:spcBef>
                <a:spcPct val="20000"/>
              </a:spcBef>
              <a:spcAft>
                <a:spcPct val="0"/>
              </a:spcAft>
              <a:buClr>
                <a:srgbClr val="35587F"/>
              </a:buClr>
              <a:buChar char="–"/>
              <a:defRPr>
                <a:solidFill>
                  <a:srgbClr val="002D62"/>
                </a:solidFill>
                <a:latin typeface="Arial"/>
                <a:ea typeface="ＭＳ Ｐゴシック" pitchFamily="34" charset="-128"/>
                <a:cs typeface="Arial"/>
              </a:defRPr>
            </a:lvl2pPr>
            <a:lvl3pPr marL="1143000" indent="-228600" algn="l" rtl="0" eaLnBrk="0" fontAlgn="base" hangingPunct="0">
              <a:spcBef>
                <a:spcPct val="20000"/>
              </a:spcBef>
              <a:spcAft>
                <a:spcPct val="0"/>
              </a:spcAft>
              <a:buClr>
                <a:srgbClr val="35587F"/>
              </a:buClr>
              <a:buChar char="•"/>
              <a:defRPr sz="1600">
                <a:solidFill>
                  <a:srgbClr val="002D62"/>
                </a:solidFill>
                <a:latin typeface="Arial"/>
                <a:ea typeface="ＭＳ Ｐゴシック" pitchFamily="34" charset="-128"/>
                <a:cs typeface="Arial"/>
              </a:defRPr>
            </a:lvl3pPr>
            <a:lvl4pPr marL="1600200" indent="-228600" algn="l" rtl="0" eaLnBrk="0" fontAlgn="base" hangingPunct="0">
              <a:spcBef>
                <a:spcPct val="20000"/>
              </a:spcBef>
              <a:spcAft>
                <a:spcPct val="0"/>
              </a:spcAft>
              <a:buClr>
                <a:srgbClr val="35587F"/>
              </a:buClr>
              <a:buChar char="–"/>
              <a:defRPr sz="1400">
                <a:solidFill>
                  <a:srgbClr val="002D62"/>
                </a:solidFill>
                <a:latin typeface="Arial"/>
                <a:ea typeface="ＭＳ Ｐゴシック" pitchFamily="34" charset="-128"/>
                <a:cs typeface="Arial"/>
              </a:defRPr>
            </a:lvl4pPr>
            <a:lvl5pPr marL="2057400" indent="-228600" algn="l" rtl="0" eaLnBrk="0" fontAlgn="base" hangingPunct="0">
              <a:spcBef>
                <a:spcPct val="20000"/>
              </a:spcBef>
              <a:spcAft>
                <a:spcPct val="0"/>
              </a:spcAft>
              <a:buClr>
                <a:srgbClr val="35587F"/>
              </a:buClr>
              <a:buChar char="»"/>
              <a:defRPr sz="1200">
                <a:solidFill>
                  <a:srgbClr val="002D62"/>
                </a:solidFill>
                <a:latin typeface="Arial"/>
                <a:ea typeface="ＭＳ Ｐゴシック" pitchFamily="34" charset="-128"/>
                <a:cs typeface="Arial"/>
              </a:defRPr>
            </a:lvl5pPr>
            <a:lvl6pPr marL="2514600" indent="-228600" algn="l" rtl="0" fontAlgn="base">
              <a:spcBef>
                <a:spcPct val="20000"/>
              </a:spcBef>
              <a:spcAft>
                <a:spcPct val="0"/>
              </a:spcAft>
              <a:buClr>
                <a:srgbClr val="35587F"/>
              </a:buClr>
              <a:buChar char="»"/>
              <a:defRPr sz="1400">
                <a:solidFill>
                  <a:srgbClr val="002D62"/>
                </a:solidFill>
                <a:latin typeface="+mn-lt"/>
                <a:ea typeface="+mn-ea"/>
              </a:defRPr>
            </a:lvl6pPr>
            <a:lvl7pPr marL="2971800" indent="-228600" algn="l" rtl="0" fontAlgn="base">
              <a:spcBef>
                <a:spcPct val="20000"/>
              </a:spcBef>
              <a:spcAft>
                <a:spcPct val="0"/>
              </a:spcAft>
              <a:buClr>
                <a:srgbClr val="35587F"/>
              </a:buClr>
              <a:buChar char="»"/>
              <a:defRPr sz="1400">
                <a:solidFill>
                  <a:srgbClr val="002D62"/>
                </a:solidFill>
                <a:latin typeface="+mn-lt"/>
                <a:ea typeface="+mn-ea"/>
              </a:defRPr>
            </a:lvl7pPr>
            <a:lvl8pPr marL="3429000" indent="-228600" algn="l" rtl="0" fontAlgn="base">
              <a:spcBef>
                <a:spcPct val="20000"/>
              </a:spcBef>
              <a:spcAft>
                <a:spcPct val="0"/>
              </a:spcAft>
              <a:buClr>
                <a:srgbClr val="35587F"/>
              </a:buClr>
              <a:buChar char="»"/>
              <a:defRPr sz="1400">
                <a:solidFill>
                  <a:srgbClr val="002D62"/>
                </a:solidFill>
                <a:latin typeface="+mn-lt"/>
                <a:ea typeface="+mn-ea"/>
              </a:defRPr>
            </a:lvl8pPr>
            <a:lvl9pPr marL="3886200" indent="-228600" algn="l" rtl="0" fontAlgn="base">
              <a:spcBef>
                <a:spcPct val="20000"/>
              </a:spcBef>
              <a:spcAft>
                <a:spcPct val="0"/>
              </a:spcAft>
              <a:buClr>
                <a:srgbClr val="35587F"/>
              </a:buClr>
              <a:buChar char="»"/>
              <a:defRPr sz="1400">
                <a:solidFill>
                  <a:srgbClr val="002D62"/>
                </a:solidFill>
                <a:latin typeface="+mn-lt"/>
                <a:ea typeface="+mn-ea"/>
              </a:defRPr>
            </a:lvl9pPr>
          </a:lstStyle>
          <a:p>
            <a:pPr>
              <a:defRPr/>
            </a:pPr>
            <a:r>
              <a:rPr lang="en-US" altLang="en-US" kern="0" dirty="0" smtClean="0">
                <a:ea typeface="MS PGothic" pitchFamily="34" charset="-128"/>
              </a:rPr>
              <a:t>www.jhredefininglife.com</a:t>
            </a:r>
          </a:p>
          <a:p>
            <a:pPr lvl="1">
              <a:defRPr/>
            </a:pPr>
            <a:r>
              <a:rPr lang="en-US" altLang="en-US" b="1" kern="0" dirty="0" smtClean="0">
                <a:ea typeface="MS PGothic" pitchFamily="34" charset="-128"/>
              </a:rPr>
              <a:t>Dedicated site</a:t>
            </a:r>
            <a:r>
              <a:rPr lang="en-US" altLang="en-US" kern="0" dirty="0" smtClean="0">
                <a:ea typeface="MS PGothic" pitchFamily="34" charset="-128"/>
              </a:rPr>
              <a:t> focused on all things John Hancock Vitality</a:t>
            </a:r>
            <a:endParaRPr lang="en-US" altLang="en-US" b="1" kern="0" dirty="0" smtClean="0">
              <a:ea typeface="MS PGothic" pitchFamily="34" charset="-128"/>
            </a:endParaRPr>
          </a:p>
          <a:p>
            <a:pPr lvl="1">
              <a:defRPr/>
            </a:pPr>
            <a:r>
              <a:rPr lang="en-US" altLang="en-US" kern="0" dirty="0" smtClean="0">
                <a:ea typeface="MS PGothic" pitchFamily="34" charset="-128"/>
              </a:rPr>
              <a:t>Marketing materials, products, points, </a:t>
            </a:r>
            <a:r>
              <a:rPr lang="en-US" altLang="en-US" kern="0" dirty="0" err="1" smtClean="0">
                <a:ea typeface="MS PGothic" pitchFamily="34" charset="-128"/>
              </a:rPr>
              <a:t>etc</a:t>
            </a:r>
            <a:endParaRPr lang="en-US" altLang="en-US" kern="0" dirty="0" smtClean="0">
              <a:ea typeface="MS PGothic" pitchFamily="34" charset="-128"/>
            </a:endParaRPr>
          </a:p>
          <a:p>
            <a:pPr lvl="1">
              <a:defRPr/>
            </a:pPr>
            <a:r>
              <a:rPr lang="en-US" altLang="en-US" kern="0" dirty="0" smtClean="0">
                <a:ea typeface="MS PGothic" pitchFamily="34" charset="-128"/>
              </a:rPr>
              <a:t>Client experience video</a:t>
            </a:r>
          </a:p>
          <a:p>
            <a:pPr>
              <a:defRPr/>
            </a:pPr>
            <a:r>
              <a:rPr lang="en-US" altLang="en-US" kern="0" dirty="0" smtClean="0">
                <a:ea typeface="MS PGothic" pitchFamily="34" charset="-128"/>
              </a:rPr>
              <a:t>www.jhrewardslife.com</a:t>
            </a:r>
          </a:p>
          <a:p>
            <a:pPr lvl="1">
              <a:defRPr/>
            </a:pPr>
            <a:r>
              <a:rPr lang="en-US" altLang="en-US" kern="0" dirty="0" smtClean="0">
                <a:ea typeface="MS PGothic" pitchFamily="34" charset="-128"/>
              </a:rPr>
              <a:t>Consumer website focused on John Hancock Vitality</a:t>
            </a:r>
          </a:p>
          <a:p>
            <a:pPr lvl="1">
              <a:defRPr/>
            </a:pPr>
            <a:r>
              <a:rPr lang="en-US" altLang="en-US" kern="0" dirty="0" smtClean="0">
                <a:ea typeface="MS PGothic" pitchFamily="34" charset="-128"/>
              </a:rPr>
              <a:t>Actively promoted on our Launch Day in NYC, #5MoreNow, Social Media, Press, and via Finance and Wellness Bloggers</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9"/>
          <p:cNvSpPr txBox="1">
            <a:spLocks/>
          </p:cNvSpPr>
          <p:nvPr/>
        </p:nvSpPr>
        <p:spPr>
          <a:xfrm>
            <a:off x="228600" y="981075"/>
            <a:ext cx="8610600" cy="4876800"/>
          </a:xfrm>
          <a:prstGeom prst="rect">
            <a:avLst/>
          </a:prstGeom>
        </p:spPr>
        <p:txBody>
          <a:bodyPr/>
          <a:lstStyle>
            <a:lvl1pPr marL="342900" indent="-342900" algn="l" rtl="0" eaLnBrk="0" fontAlgn="base" hangingPunct="0">
              <a:spcBef>
                <a:spcPts val="1800"/>
              </a:spcBef>
              <a:spcAft>
                <a:spcPct val="0"/>
              </a:spcAft>
              <a:buClr>
                <a:srgbClr val="35587F"/>
              </a:buClr>
              <a:buChar char="•"/>
              <a:defRPr sz="2000">
                <a:solidFill>
                  <a:srgbClr val="002D62"/>
                </a:solidFill>
                <a:latin typeface="Arial"/>
                <a:ea typeface="ＭＳ Ｐゴシック" pitchFamily="34" charset="-128"/>
                <a:cs typeface="Arial"/>
              </a:defRPr>
            </a:lvl1pPr>
            <a:lvl2pPr marL="742950" indent="-285750" algn="l" rtl="0" eaLnBrk="0" fontAlgn="base" hangingPunct="0">
              <a:spcBef>
                <a:spcPct val="20000"/>
              </a:spcBef>
              <a:spcAft>
                <a:spcPct val="0"/>
              </a:spcAft>
              <a:buClr>
                <a:srgbClr val="35587F"/>
              </a:buClr>
              <a:buChar char="–"/>
              <a:defRPr>
                <a:solidFill>
                  <a:srgbClr val="002D62"/>
                </a:solidFill>
                <a:latin typeface="Arial"/>
                <a:ea typeface="ＭＳ Ｐゴシック" pitchFamily="34" charset="-128"/>
                <a:cs typeface="Arial"/>
              </a:defRPr>
            </a:lvl2pPr>
            <a:lvl3pPr marL="1143000" indent="-228600" algn="l" rtl="0" eaLnBrk="0" fontAlgn="base" hangingPunct="0">
              <a:spcBef>
                <a:spcPct val="20000"/>
              </a:spcBef>
              <a:spcAft>
                <a:spcPct val="0"/>
              </a:spcAft>
              <a:buClr>
                <a:srgbClr val="35587F"/>
              </a:buClr>
              <a:buChar char="•"/>
              <a:defRPr sz="1600">
                <a:solidFill>
                  <a:srgbClr val="002D62"/>
                </a:solidFill>
                <a:latin typeface="Arial"/>
                <a:ea typeface="ＭＳ Ｐゴシック" pitchFamily="34" charset="-128"/>
                <a:cs typeface="Arial"/>
              </a:defRPr>
            </a:lvl3pPr>
            <a:lvl4pPr marL="1600200" indent="-228600" algn="l" rtl="0" eaLnBrk="0" fontAlgn="base" hangingPunct="0">
              <a:spcBef>
                <a:spcPct val="20000"/>
              </a:spcBef>
              <a:spcAft>
                <a:spcPct val="0"/>
              </a:spcAft>
              <a:buClr>
                <a:srgbClr val="35587F"/>
              </a:buClr>
              <a:buChar char="–"/>
              <a:defRPr sz="1400">
                <a:solidFill>
                  <a:srgbClr val="002D62"/>
                </a:solidFill>
                <a:latin typeface="Arial"/>
                <a:ea typeface="ＭＳ Ｐゴシック" pitchFamily="34" charset="-128"/>
                <a:cs typeface="Arial"/>
              </a:defRPr>
            </a:lvl4pPr>
            <a:lvl5pPr marL="2057400" indent="-228600" algn="l" rtl="0" eaLnBrk="0" fontAlgn="base" hangingPunct="0">
              <a:spcBef>
                <a:spcPct val="20000"/>
              </a:spcBef>
              <a:spcAft>
                <a:spcPct val="0"/>
              </a:spcAft>
              <a:buClr>
                <a:srgbClr val="35587F"/>
              </a:buClr>
              <a:buChar char="»"/>
              <a:defRPr sz="1200">
                <a:solidFill>
                  <a:srgbClr val="002D62"/>
                </a:solidFill>
                <a:latin typeface="Arial"/>
                <a:ea typeface="ＭＳ Ｐゴシック" pitchFamily="34" charset="-128"/>
                <a:cs typeface="Arial"/>
              </a:defRPr>
            </a:lvl5pPr>
            <a:lvl6pPr marL="2514600" indent="-228600" algn="l" rtl="0" fontAlgn="base">
              <a:spcBef>
                <a:spcPct val="20000"/>
              </a:spcBef>
              <a:spcAft>
                <a:spcPct val="0"/>
              </a:spcAft>
              <a:buClr>
                <a:srgbClr val="35587F"/>
              </a:buClr>
              <a:buChar char="»"/>
              <a:defRPr sz="1400">
                <a:solidFill>
                  <a:srgbClr val="002D62"/>
                </a:solidFill>
                <a:latin typeface="+mn-lt"/>
                <a:ea typeface="+mn-ea"/>
              </a:defRPr>
            </a:lvl6pPr>
            <a:lvl7pPr marL="2971800" indent="-228600" algn="l" rtl="0" fontAlgn="base">
              <a:spcBef>
                <a:spcPct val="20000"/>
              </a:spcBef>
              <a:spcAft>
                <a:spcPct val="0"/>
              </a:spcAft>
              <a:buClr>
                <a:srgbClr val="35587F"/>
              </a:buClr>
              <a:buChar char="»"/>
              <a:defRPr sz="1400">
                <a:solidFill>
                  <a:srgbClr val="002D62"/>
                </a:solidFill>
                <a:latin typeface="+mn-lt"/>
                <a:ea typeface="+mn-ea"/>
              </a:defRPr>
            </a:lvl7pPr>
            <a:lvl8pPr marL="3429000" indent="-228600" algn="l" rtl="0" fontAlgn="base">
              <a:spcBef>
                <a:spcPct val="20000"/>
              </a:spcBef>
              <a:spcAft>
                <a:spcPct val="0"/>
              </a:spcAft>
              <a:buClr>
                <a:srgbClr val="35587F"/>
              </a:buClr>
              <a:buChar char="»"/>
              <a:defRPr sz="1400">
                <a:solidFill>
                  <a:srgbClr val="002D62"/>
                </a:solidFill>
                <a:latin typeface="+mn-lt"/>
                <a:ea typeface="+mn-ea"/>
              </a:defRPr>
            </a:lvl8pPr>
            <a:lvl9pPr marL="3886200" indent="-228600" algn="l" rtl="0" fontAlgn="base">
              <a:spcBef>
                <a:spcPct val="20000"/>
              </a:spcBef>
              <a:spcAft>
                <a:spcPct val="0"/>
              </a:spcAft>
              <a:buClr>
                <a:srgbClr val="35587F"/>
              </a:buClr>
              <a:buChar char="»"/>
              <a:defRPr sz="1400">
                <a:solidFill>
                  <a:srgbClr val="002D62"/>
                </a:solidFill>
                <a:latin typeface="+mn-lt"/>
                <a:ea typeface="+mn-ea"/>
              </a:defRPr>
            </a:lvl9pPr>
          </a:lstStyle>
          <a:p>
            <a:pPr marL="0" indent="0" algn="ctr">
              <a:buFontTx/>
              <a:buNone/>
              <a:defRPr/>
            </a:pPr>
            <a:r>
              <a:rPr lang="en-US" altLang="en-US" sz="4000" i="1" kern="0" dirty="0" smtClean="0">
                <a:ea typeface="MS PGothic" pitchFamily="34" charset="-128"/>
              </a:rPr>
              <a:t/>
            </a:r>
            <a:br>
              <a:rPr lang="en-US" altLang="en-US" sz="4000" i="1" kern="0" dirty="0" smtClean="0">
                <a:ea typeface="MS PGothic" pitchFamily="34" charset="-128"/>
              </a:rPr>
            </a:br>
            <a:r>
              <a:rPr lang="en-US" altLang="en-US" sz="4000" i="1" kern="0" dirty="0" smtClean="0">
                <a:ea typeface="MS PGothic" pitchFamily="34" charset="-128"/>
              </a:rPr>
              <a:t>Questions?</a:t>
            </a:r>
            <a:endParaRPr lang="en-US" altLang="en-US" sz="1800" i="1" kern="0" dirty="0">
              <a:ea typeface="MS PGothic" pitchFamily="34" charset="-128"/>
            </a:endParaRPr>
          </a:p>
          <a:p>
            <a:pPr marL="0" indent="0">
              <a:spcBef>
                <a:spcPts val="0"/>
              </a:spcBef>
              <a:buFontTx/>
              <a:buNone/>
              <a:defRPr/>
            </a:pPr>
            <a:endParaRPr lang="en-US" altLang="en-US" i="1" kern="0" dirty="0" smtClean="0">
              <a:ea typeface="MS PGothic" pitchFamily="34" charset="-128"/>
            </a:endParaRPr>
          </a:p>
          <a:p>
            <a:pPr marL="0" indent="0" algn="ctr">
              <a:spcBef>
                <a:spcPts val="0"/>
              </a:spcBef>
              <a:buFontTx/>
              <a:buNone/>
              <a:defRPr/>
            </a:pPr>
            <a:endParaRPr lang="en-US" altLang="en-US" i="1" kern="0" dirty="0" smtClean="0">
              <a:ea typeface="MS PGothic" pitchFamily="34" charset="-128"/>
            </a:endParaRPr>
          </a:p>
        </p:txBody>
      </p:sp>
      <p:pic>
        <p:nvPicPr>
          <p:cNvPr id="54275" name="Picture 5" descr="4430431-clipboar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62150" y="1468438"/>
            <a:ext cx="731838"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Disclosures</a:t>
            </a:r>
            <a:endParaRPr lang="en-US" dirty="0"/>
          </a:p>
        </p:txBody>
      </p:sp>
      <p:sp>
        <p:nvSpPr>
          <p:cNvPr id="3" name="Content Placeholder 2"/>
          <p:cNvSpPr>
            <a:spLocks noGrp="1"/>
          </p:cNvSpPr>
          <p:nvPr>
            <p:ph idx="1"/>
          </p:nvPr>
        </p:nvSpPr>
        <p:spPr>
          <a:xfrm>
            <a:off x="228600" y="1247775"/>
            <a:ext cx="8610600" cy="4876800"/>
          </a:xfrm>
        </p:spPr>
        <p:txBody>
          <a:bodyPr/>
          <a:lstStyle/>
          <a:p>
            <a:pPr>
              <a:defRPr/>
            </a:pPr>
            <a:r>
              <a:rPr lang="en-US" sz="1200" dirty="0"/>
              <a:t>For Agent Use Only. This material may not be used with the public</a:t>
            </a:r>
            <a:r>
              <a:rPr lang="en-US" sz="1200" dirty="0" smtClean="0"/>
              <a:t>.</a:t>
            </a:r>
            <a:endParaRPr lang="en-US" sz="1200" dirty="0"/>
          </a:p>
          <a:p>
            <a:pPr>
              <a:defRPr/>
            </a:pPr>
            <a:r>
              <a:rPr lang="en-US" sz="1200" dirty="0" smtClean="0"/>
              <a:t>Vitality is the provider of the John Hancock Vitality Program in connection with policies issued by John Hancock.</a:t>
            </a:r>
          </a:p>
          <a:p>
            <a:pPr>
              <a:defRPr/>
            </a:pPr>
            <a:r>
              <a:rPr lang="en-US" sz="1200" dirty="0" smtClean="0"/>
              <a:t>Insurance policies and/or associated riders and features may not be available in all states.  </a:t>
            </a:r>
          </a:p>
          <a:p>
            <a:pPr>
              <a:defRPr/>
            </a:pPr>
            <a:r>
              <a:rPr lang="en-US" sz="1200" dirty="0"/>
              <a:t>Premium Savings and Enhanced Income Potential will apply based on the Status attained by the life </a:t>
            </a:r>
            <a:r>
              <a:rPr lang="en-US" sz="1200" dirty="0" smtClean="0"/>
              <a:t>insured. </a:t>
            </a:r>
          </a:p>
          <a:p>
            <a:pPr>
              <a:defRPr/>
            </a:pPr>
            <a:r>
              <a:rPr lang="en-US" sz="1200" dirty="0"/>
              <a:t>John Hancock Vitality Program rewards and discounts are only available to the person insured under the eligible life insurance policy. Rewards may vary based on the type of insurance policy purchased for the insured (Vitality Program Member), the ownership and inforce status of the insurance policy, and the state where the insurance policy was </a:t>
            </a:r>
            <a:r>
              <a:rPr lang="en-US" sz="1200" dirty="0" smtClean="0"/>
              <a:t>issued.</a:t>
            </a:r>
            <a:endParaRPr lang="en-US" sz="1200" dirty="0"/>
          </a:p>
          <a:p>
            <a:pPr>
              <a:defRPr/>
            </a:pPr>
            <a:r>
              <a:rPr lang="en-US" sz="1200" dirty="0"/>
              <a:t>Paying a </a:t>
            </a:r>
            <a:r>
              <a:rPr lang="en-US" sz="1200" dirty="0" err="1"/>
              <a:t>LifeTrack</a:t>
            </a:r>
            <a:r>
              <a:rPr lang="en-US" sz="1200" dirty="0"/>
              <a:t> premium that is other than the planned premium on the initial ‘as sold’ illustration could reduce the duration of a policy’s Death Benefit Protection feature or No Lapse Guarantee</a:t>
            </a:r>
            <a:r>
              <a:rPr lang="en-US" sz="1200" dirty="0" smtClean="0"/>
              <a:t>.</a:t>
            </a:r>
          </a:p>
          <a:p>
            <a:pPr>
              <a:defRPr/>
            </a:pPr>
            <a:r>
              <a:rPr lang="en-US" sz="1200" dirty="0" smtClean="0"/>
              <a:t>REI is not affiliated with the John Hancock Vitality Program. REI does not sponsor, endorse or have any responsibility for this promotion. John Hancock Vitality Program rewards and discounts are only available to the person insured under the eligible life insurance policy. Rewards may vary based on the type of insurance policy purchased for the insured (Vitality Program Member), the ownership and inforce status of the insurance policy, and the state where the insurance policy was issued. </a:t>
            </a:r>
          </a:p>
          <a:p>
            <a:pPr>
              <a:defRPr/>
            </a:pPr>
            <a:r>
              <a:rPr lang="en-US" sz="1200" dirty="0" smtClean="0"/>
              <a:t>For </a:t>
            </a:r>
            <a:r>
              <a:rPr lang="en-US" sz="1200" dirty="0"/>
              <a:t>John Hancock Term with Vitality policies, the level of rewards and discounts available will vary based upon the face amount selected at issue. </a:t>
            </a:r>
            <a:endParaRPr lang="en-US" sz="1200" dirty="0" smtClean="0"/>
          </a:p>
          <a:p>
            <a:pPr>
              <a:defRPr/>
            </a:pPr>
            <a:r>
              <a:rPr lang="en-US" sz="1200" dirty="0" smtClean="0"/>
              <a:t>Insurance </a:t>
            </a:r>
            <a:r>
              <a:rPr lang="en-US" sz="1200" dirty="0"/>
              <a:t>products are issued by John Hancock Life Insurance Company (U.S.A.), Boston, MA 02117 (not licensed in New York) and John Hancock Life Insurance Company of New York, Valhalla, NY 10595.</a:t>
            </a:r>
          </a:p>
          <a:p>
            <a:pPr>
              <a:defRPr/>
            </a:pPr>
            <a:endParaRPr lang="en-US" altLang="en-US" sz="1800" dirty="0" smtClean="0">
              <a:latin typeface="Arial"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ea typeface="MS PGothic" pitchFamily="34" charset="-128"/>
              </a:rPr>
              <a:t>Behavior-Driven Choices &amp; Prevention</a:t>
            </a:r>
            <a:endParaRPr lang="en-US" dirty="0">
              <a:ea typeface="MS PGothic" pitchFamily="34" charset="-128"/>
            </a:endParaRPr>
          </a:p>
        </p:txBody>
      </p:sp>
      <p:pic>
        <p:nvPicPr>
          <p:cNvPr id="1116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0612" y="2647948"/>
            <a:ext cx="7134225" cy="3076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ight Arrow 2"/>
          <p:cNvSpPr/>
          <p:nvPr/>
        </p:nvSpPr>
        <p:spPr>
          <a:xfrm>
            <a:off x="4562475" y="1604962"/>
            <a:ext cx="3686175" cy="904875"/>
          </a:xfrm>
          <a:prstGeom prst="rightArrow">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Left Arrow 3"/>
          <p:cNvSpPr/>
          <p:nvPr/>
        </p:nvSpPr>
        <p:spPr>
          <a:xfrm>
            <a:off x="942975" y="1604962"/>
            <a:ext cx="3619500" cy="904875"/>
          </a:xfrm>
          <a:prstGeom prst="leftArrow">
            <a:avLst/>
          </a:prstGeom>
          <a:solidFill>
            <a:srgbClr val="F0742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4684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1618"/>
                                        </p:tgtEl>
                                        <p:attrNameLst>
                                          <p:attrName>style.visibility</p:attrName>
                                        </p:attrNameLst>
                                      </p:cBhvr>
                                      <p:to>
                                        <p:strVal val="visible"/>
                                      </p:to>
                                    </p:set>
                                    <p:animEffect transition="in" filter="fade">
                                      <p:cBhvr>
                                        <p:cTn id="17" dur="1000"/>
                                        <p:tgtEl>
                                          <p:spTgt spid="111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230188" y="228600"/>
            <a:ext cx="8913812" cy="762000"/>
          </a:xfrm>
        </p:spPr>
        <p:txBody>
          <a:bodyPr/>
          <a:lstStyle/>
          <a:p>
            <a:pPr>
              <a:defRPr/>
            </a:pPr>
            <a:r>
              <a:rPr lang="en-US" altLang="en-US" dirty="0" smtClean="0"/>
              <a:t>A Smarter Approach to Life Insurance</a:t>
            </a:r>
          </a:p>
        </p:txBody>
      </p:sp>
      <p:sp>
        <p:nvSpPr>
          <p:cNvPr id="17411" name="Content Placeholder 2"/>
          <p:cNvSpPr>
            <a:spLocks noGrp="1"/>
          </p:cNvSpPr>
          <p:nvPr>
            <p:ph idx="1"/>
          </p:nvPr>
        </p:nvSpPr>
        <p:spPr/>
        <p:txBody>
          <a:bodyPr/>
          <a:lstStyle/>
          <a:p>
            <a:pPr marL="0" indent="0">
              <a:buFontTx/>
              <a:buNone/>
              <a:defRPr/>
            </a:pPr>
            <a:r>
              <a:rPr lang="en-US" dirty="0" smtClean="0"/>
              <a:t>Life </a:t>
            </a:r>
            <a:r>
              <a:rPr lang="en-US" dirty="0"/>
              <a:t>insurance should reward your clients for </a:t>
            </a:r>
            <a:r>
              <a:rPr lang="en-US" dirty="0" smtClean="0"/>
              <a:t>living.  </a:t>
            </a:r>
            <a:r>
              <a:rPr lang="en-US" smtClean="0"/>
              <a:t>That’s </a:t>
            </a:r>
            <a:r>
              <a:rPr lang="en-US" dirty="0"/>
              <a:t>why </a:t>
            </a:r>
            <a:r>
              <a:rPr lang="en-US" dirty="0" smtClean="0"/>
              <a:t>John Hancock is taking </a:t>
            </a:r>
            <a:r>
              <a:rPr lang="en-US" dirty="0"/>
              <a:t>a whole new approach — one that can protect your client’s  family while supporting their pursuit of a healthier and longer life.</a:t>
            </a:r>
            <a:endParaRPr lang="en-US" altLang="en-US" dirty="0" smtClean="0"/>
          </a:p>
          <a:p>
            <a:pPr>
              <a:defRPr/>
            </a:pPr>
            <a:r>
              <a:rPr lang="en-US" altLang="en-US" dirty="0" smtClean="0"/>
              <a:t>Life insurance that protects clients and their families </a:t>
            </a:r>
            <a:br>
              <a:rPr lang="en-US" altLang="en-US" dirty="0" smtClean="0"/>
            </a:br>
            <a:r>
              <a:rPr lang="en-US" altLang="en-US" dirty="0" smtClean="0"/>
              <a:t>no matter what life brings</a:t>
            </a:r>
          </a:p>
          <a:p>
            <a:pPr>
              <a:defRPr/>
            </a:pPr>
            <a:r>
              <a:rPr lang="en-US" altLang="en-US" dirty="0" smtClean="0"/>
              <a:t>The opportunity to significantly lower premiums </a:t>
            </a:r>
          </a:p>
          <a:p>
            <a:pPr>
              <a:defRPr/>
            </a:pPr>
            <a:r>
              <a:rPr lang="en-US" altLang="en-US" dirty="0" smtClean="0"/>
              <a:t>Personalized health goals, wellness information, and </a:t>
            </a:r>
            <a:br>
              <a:rPr lang="en-US" altLang="en-US" dirty="0" smtClean="0"/>
            </a:br>
            <a:r>
              <a:rPr lang="en-US" altLang="en-US" dirty="0" smtClean="0"/>
              <a:t>a free Fitbit</a:t>
            </a:r>
            <a:r>
              <a:rPr lang="en-US" altLang="en-US" baseline="30000" dirty="0" smtClean="0"/>
              <a:t>®</a:t>
            </a:r>
            <a:r>
              <a:rPr lang="en-US" altLang="en-US" dirty="0" smtClean="0"/>
              <a:t> to track progress</a:t>
            </a:r>
          </a:p>
          <a:p>
            <a:pPr>
              <a:defRPr/>
            </a:pPr>
            <a:r>
              <a:rPr lang="en-US" altLang="en-US" dirty="0" smtClean="0"/>
              <a:t>Entertainment, shopping, and travel rewards as well </a:t>
            </a:r>
            <a:br>
              <a:rPr lang="en-US" altLang="en-US" dirty="0" smtClean="0"/>
            </a:br>
            <a:r>
              <a:rPr lang="en-US" altLang="en-US" dirty="0" smtClean="0"/>
              <a:t>as discounts</a:t>
            </a:r>
          </a:p>
          <a:p>
            <a:pPr>
              <a:defRPr/>
            </a:pPr>
            <a:endParaRPr lang="en-US" altLang="en-US" dirty="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spAutoFit/>
          </a:bodyPr>
          <a:lstStyle/>
          <a:p>
            <a:pPr>
              <a:defRPr/>
            </a:pPr>
            <a:endParaRPr lang="en-US" dirty="0">
              <a:ea typeface="ＭＳ Ｐゴシック" charset="0"/>
              <a:cs typeface="Arial" charset="0"/>
            </a:endParaRPr>
          </a:p>
        </p:txBody>
      </p:sp>
      <p:sp>
        <p:nvSpPr>
          <p:cNvPr id="5" name="Title 4"/>
          <p:cNvSpPr>
            <a:spLocks noGrp="1"/>
          </p:cNvSpPr>
          <p:nvPr>
            <p:ph type="title"/>
          </p:nvPr>
        </p:nvSpPr>
        <p:spPr>
          <a:xfrm>
            <a:off x="304800" y="228600"/>
            <a:ext cx="7312025" cy="762000"/>
          </a:xfrm>
        </p:spPr>
        <p:txBody>
          <a:bodyPr/>
          <a:lstStyle/>
          <a:p>
            <a:pPr>
              <a:defRPr/>
            </a:pPr>
            <a:r>
              <a:rPr lang="en-US" sz="2700" dirty="0">
                <a:solidFill>
                  <a:schemeClr val="bg1"/>
                </a:solidFill>
                <a:latin typeface="+mj-lt"/>
                <a:ea typeface="MS PGothic" pitchFamily="34" charset="-128"/>
                <a:cs typeface="ＭＳ Ｐゴシック" charset="0"/>
              </a:rPr>
              <a:t>A New Exclusive Partnership in the U.S.</a:t>
            </a:r>
          </a:p>
        </p:txBody>
      </p:sp>
      <p:pic>
        <p:nvPicPr>
          <p:cNvPr id="4" name="Picture 3" descr="JH-V.png"/>
          <p:cNvPicPr>
            <a:picLocks noChangeAspect="1"/>
          </p:cNvPicPr>
          <p:nvPr/>
        </p:nvPicPr>
        <p:blipFill>
          <a:blip r:embed="rId3">
            <a:extLst>
              <a:ext uri="{28A0092B-C50C-407E-A947-70E740481C1C}">
                <a14:useLocalDpi xmlns:a14="http://schemas.microsoft.com/office/drawing/2010/main" val="0"/>
              </a:ext>
            </a:extLst>
          </a:blip>
          <a:srcRect r="24422" b="23596"/>
          <a:stretch>
            <a:fillRect/>
          </a:stretch>
        </p:blipFill>
        <p:spPr bwMode="auto">
          <a:xfrm>
            <a:off x="698500" y="2252663"/>
            <a:ext cx="7775575" cy="165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descr="map.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0200" y="1420813"/>
            <a:ext cx="8407400" cy="309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pPr>
              <a:defRPr/>
            </a:pPr>
            <a:r>
              <a:rPr lang="en-US" altLang="en-US" dirty="0"/>
              <a:t>I</a:t>
            </a:r>
            <a:r>
              <a:rPr lang="en-US" altLang="en-US" dirty="0" smtClean="0"/>
              <a:t>t’s Happening Now</a:t>
            </a:r>
          </a:p>
        </p:txBody>
      </p:sp>
      <p:grpSp>
        <p:nvGrpSpPr>
          <p:cNvPr id="24580" name="Group 36"/>
          <p:cNvGrpSpPr>
            <a:grpSpLocks/>
          </p:cNvGrpSpPr>
          <p:nvPr/>
        </p:nvGrpSpPr>
        <p:grpSpPr bwMode="auto">
          <a:xfrm>
            <a:off x="4633913" y="3317875"/>
            <a:ext cx="1001712" cy="717550"/>
            <a:chOff x="4634547" y="3061103"/>
            <a:chExt cx="1000354" cy="716308"/>
          </a:xfrm>
        </p:grpSpPr>
        <p:grpSp>
          <p:nvGrpSpPr>
            <p:cNvPr id="24582" name="Group 37"/>
            <p:cNvGrpSpPr>
              <a:grpSpLocks/>
            </p:cNvGrpSpPr>
            <p:nvPr/>
          </p:nvGrpSpPr>
          <p:grpSpPr bwMode="auto">
            <a:xfrm>
              <a:off x="4634547" y="3484803"/>
              <a:ext cx="432816" cy="292608"/>
              <a:chOff x="4638455" y="3500435"/>
              <a:chExt cx="432816" cy="292608"/>
            </a:xfrm>
          </p:grpSpPr>
          <p:pic>
            <p:nvPicPr>
              <p:cNvPr id="24584" name="Picture 39" descr="south africa.png"/>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4638455" y="3500435"/>
                <a:ext cx="432816" cy="292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Oval 40"/>
              <p:cNvSpPr/>
              <p:nvPr/>
            </p:nvSpPr>
            <p:spPr>
              <a:xfrm>
                <a:off x="4865159" y="3637737"/>
                <a:ext cx="133169" cy="63390"/>
              </a:xfrm>
              <a:prstGeom prst="ellipse">
                <a:avLst/>
              </a:prstGeom>
              <a:solidFill>
                <a:srgbClr val="7BBD31"/>
              </a:solidFill>
              <a:ln>
                <a:noFill/>
              </a:ln>
              <a:effectLst/>
            </p:spPr>
            <p:style>
              <a:lnRef idx="1">
                <a:schemeClr val="accent1"/>
              </a:lnRef>
              <a:fillRef idx="3">
                <a:schemeClr val="accent1"/>
              </a:fillRef>
              <a:effectRef idx="2">
                <a:schemeClr val="accent1"/>
              </a:effectRef>
              <a:fontRef idx="minor">
                <a:schemeClr val="lt1"/>
              </a:fontRef>
            </p:style>
            <p:txBody>
              <a:bodyPr lIns="27432" tIns="27432" rIns="27432" bIns="27432" anchor="ctr"/>
              <a:lstStyle/>
              <a:p>
                <a:pPr algn="ctr">
                  <a:lnSpc>
                    <a:spcPct val="90000"/>
                  </a:lnSpc>
                  <a:defRPr/>
                </a:pPr>
                <a:endParaRPr lang="en-US" sz="1100" b="1" dirty="0" err="1">
                  <a:latin typeface="Arial"/>
                  <a:cs typeface="Arial"/>
                </a:endParaRPr>
              </a:p>
            </p:txBody>
          </p:sp>
        </p:grpSp>
        <p:sp>
          <p:nvSpPr>
            <p:cNvPr id="39" name="Rounded Rectangular Callout 38"/>
            <p:cNvSpPr>
              <a:spLocks noChangeArrowheads="1"/>
            </p:cNvSpPr>
            <p:nvPr/>
          </p:nvSpPr>
          <p:spPr bwMode="auto">
            <a:xfrm>
              <a:off x="4720156" y="3061103"/>
              <a:ext cx="914745" cy="456409"/>
            </a:xfrm>
            <a:prstGeom prst="wedgeRoundRectCallout">
              <a:avLst>
                <a:gd name="adj1" fmla="val -30625"/>
                <a:gd name="adj2" fmla="val 75319"/>
                <a:gd name="adj3" fmla="val 16667"/>
              </a:avLst>
            </a:prstGeom>
            <a:solidFill>
              <a:srgbClr val="67A203"/>
            </a:solidFill>
            <a:ln w="9525">
              <a:solidFill>
                <a:srgbClr val="FFFFFF"/>
              </a:solidFill>
              <a:miter lim="800000"/>
              <a:headEnd/>
              <a:tailEnd/>
            </a:ln>
            <a:effectLst>
              <a:outerShdw blurRad="88900" dist="22860" dir="5400000" rotWithShape="0">
                <a:srgbClr val="808080">
                  <a:alpha val="34999"/>
                </a:srgbClr>
              </a:outerShdw>
            </a:effectLst>
          </p:spPr>
          <p:txBody>
            <a:bodyPr lIns="27432" tIns="27432" rIns="27432" bIns="27432" anchor="ctr"/>
            <a:lstStyle/>
            <a:p>
              <a:pPr algn="ctr">
                <a:lnSpc>
                  <a:spcPct val="90000"/>
                </a:lnSpc>
                <a:defRPr/>
              </a:pPr>
              <a:r>
                <a:rPr lang="en-US" sz="1100" b="1" dirty="0">
                  <a:solidFill>
                    <a:srgbClr val="FFFFFF"/>
                  </a:solidFill>
                  <a:latin typeface="Arial"/>
                  <a:ea typeface="+mn-ea"/>
                  <a:cs typeface="Arial"/>
                </a:rPr>
                <a:t>South Africa</a:t>
              </a:r>
            </a:p>
          </p:txBody>
        </p:sp>
      </p:grpSp>
      <p:sp>
        <p:nvSpPr>
          <p:cNvPr id="24581" name="Slide Number Placeholder 2"/>
          <p:cNvSpPr>
            <a:spLocks noGrp="1"/>
          </p:cNvSpPr>
          <p:nvPr>
            <p:ph type="sldNum" sz="quarter" idx="4294967295"/>
          </p:nvPr>
        </p:nvSpPr>
        <p:spPr bwMode="auto">
          <a:xfrm>
            <a:off x="8567738" y="6608763"/>
            <a:ext cx="957262" cy="2492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800"/>
              </a:spcBef>
              <a:buClr>
                <a:srgbClr val="35587F"/>
              </a:buClr>
              <a:buChar char="•"/>
              <a:defRPr sz="2000">
                <a:solidFill>
                  <a:srgbClr val="002D62"/>
                </a:solidFill>
                <a:latin typeface="Arial" charset="0"/>
                <a:ea typeface="ＭＳ Ｐゴシック" pitchFamily="34" charset="-128"/>
                <a:cs typeface="Arial" charset="0"/>
              </a:defRPr>
            </a:lvl1pPr>
            <a:lvl2pPr marL="742950" indent="-285750" eaLnBrk="0" hangingPunct="0">
              <a:spcBef>
                <a:spcPct val="20000"/>
              </a:spcBef>
              <a:buClr>
                <a:srgbClr val="35587F"/>
              </a:buClr>
              <a:buChar char="–"/>
              <a:defRPr>
                <a:solidFill>
                  <a:srgbClr val="002D62"/>
                </a:solidFill>
                <a:latin typeface="Arial" charset="0"/>
                <a:ea typeface="ＭＳ Ｐゴシック" pitchFamily="34" charset="-128"/>
                <a:cs typeface="Arial" charset="0"/>
              </a:defRPr>
            </a:lvl2pPr>
            <a:lvl3pPr marL="1143000" indent="-228600" eaLnBrk="0" hangingPunct="0">
              <a:spcBef>
                <a:spcPct val="20000"/>
              </a:spcBef>
              <a:buClr>
                <a:srgbClr val="35587F"/>
              </a:buClr>
              <a:buChar char="•"/>
              <a:defRPr sz="1600">
                <a:solidFill>
                  <a:srgbClr val="002D62"/>
                </a:solidFill>
                <a:latin typeface="Arial" charset="0"/>
                <a:ea typeface="ＭＳ Ｐゴシック" pitchFamily="34" charset="-128"/>
                <a:cs typeface="Arial" charset="0"/>
              </a:defRPr>
            </a:lvl3pPr>
            <a:lvl4pPr marL="1600200" indent="-228600" eaLnBrk="0" hangingPunct="0">
              <a:spcBef>
                <a:spcPct val="20000"/>
              </a:spcBef>
              <a:buClr>
                <a:srgbClr val="35587F"/>
              </a:buClr>
              <a:buChar char="–"/>
              <a:defRPr sz="1400">
                <a:solidFill>
                  <a:srgbClr val="002D62"/>
                </a:solidFill>
                <a:latin typeface="Arial" charset="0"/>
                <a:ea typeface="ＭＳ Ｐゴシック" pitchFamily="34" charset="-128"/>
                <a:cs typeface="Arial" charset="0"/>
              </a:defRPr>
            </a:lvl4pPr>
            <a:lvl5pPr marL="2057400" indent="-228600" eaLnBrk="0" hangingPunct="0">
              <a:spcBef>
                <a:spcPct val="20000"/>
              </a:spcBef>
              <a:buClr>
                <a:srgbClr val="35587F"/>
              </a:buClr>
              <a:buChar char="»"/>
              <a:defRPr sz="1200">
                <a:solidFill>
                  <a:srgbClr val="002D62"/>
                </a:solidFill>
                <a:latin typeface="Arial" charset="0"/>
                <a:ea typeface="ＭＳ Ｐゴシック" pitchFamily="34" charset="-128"/>
                <a:cs typeface="Arial" charset="0"/>
              </a:defRPr>
            </a:lvl5pPr>
            <a:lvl6pPr marL="2514600" indent="-228600" eaLnBrk="0" fontAlgn="base" hangingPunct="0">
              <a:spcBef>
                <a:spcPct val="20000"/>
              </a:spcBef>
              <a:spcAft>
                <a:spcPct val="0"/>
              </a:spcAft>
              <a:buClr>
                <a:srgbClr val="35587F"/>
              </a:buClr>
              <a:buChar char="»"/>
              <a:defRPr sz="1200">
                <a:solidFill>
                  <a:srgbClr val="002D62"/>
                </a:solidFill>
                <a:latin typeface="Arial" charset="0"/>
                <a:ea typeface="ＭＳ Ｐゴシック" pitchFamily="34" charset="-128"/>
                <a:cs typeface="Arial" charset="0"/>
              </a:defRPr>
            </a:lvl6pPr>
            <a:lvl7pPr marL="2971800" indent="-228600" eaLnBrk="0" fontAlgn="base" hangingPunct="0">
              <a:spcBef>
                <a:spcPct val="20000"/>
              </a:spcBef>
              <a:spcAft>
                <a:spcPct val="0"/>
              </a:spcAft>
              <a:buClr>
                <a:srgbClr val="35587F"/>
              </a:buClr>
              <a:buChar char="»"/>
              <a:defRPr sz="1200">
                <a:solidFill>
                  <a:srgbClr val="002D62"/>
                </a:solidFill>
                <a:latin typeface="Arial" charset="0"/>
                <a:ea typeface="ＭＳ Ｐゴシック" pitchFamily="34" charset="-128"/>
                <a:cs typeface="Arial" charset="0"/>
              </a:defRPr>
            </a:lvl7pPr>
            <a:lvl8pPr marL="3429000" indent="-228600" eaLnBrk="0" fontAlgn="base" hangingPunct="0">
              <a:spcBef>
                <a:spcPct val="20000"/>
              </a:spcBef>
              <a:spcAft>
                <a:spcPct val="0"/>
              </a:spcAft>
              <a:buClr>
                <a:srgbClr val="35587F"/>
              </a:buClr>
              <a:buChar char="»"/>
              <a:defRPr sz="1200">
                <a:solidFill>
                  <a:srgbClr val="002D62"/>
                </a:solidFill>
                <a:latin typeface="Arial" charset="0"/>
                <a:ea typeface="ＭＳ Ｐゴシック" pitchFamily="34" charset="-128"/>
                <a:cs typeface="Arial" charset="0"/>
              </a:defRPr>
            </a:lvl8pPr>
            <a:lvl9pPr marL="3886200" indent="-228600" eaLnBrk="0" fontAlgn="base" hangingPunct="0">
              <a:spcBef>
                <a:spcPct val="20000"/>
              </a:spcBef>
              <a:spcAft>
                <a:spcPct val="0"/>
              </a:spcAft>
              <a:buClr>
                <a:srgbClr val="35587F"/>
              </a:buClr>
              <a:buChar char="»"/>
              <a:defRPr sz="1200">
                <a:solidFill>
                  <a:srgbClr val="002D62"/>
                </a:solidFill>
                <a:latin typeface="Arial" charset="0"/>
                <a:ea typeface="ＭＳ Ｐゴシック" pitchFamily="34" charset="-128"/>
                <a:cs typeface="Arial" charset="0"/>
              </a:defRPr>
            </a:lvl9pPr>
          </a:lstStyle>
          <a:p>
            <a:pPr eaLnBrk="1" hangingPunct="1">
              <a:spcBef>
                <a:spcPct val="0"/>
              </a:spcBef>
              <a:buClrTx/>
              <a:buFontTx/>
              <a:buNone/>
            </a:pPr>
            <a:r>
              <a:rPr lang="en-US" altLang="en-US" sz="1800">
                <a:solidFill>
                  <a:schemeClr val="tx1"/>
                </a:solidFill>
              </a:rPr>
              <a:t> </a:t>
            </a:r>
          </a:p>
        </p:txBody>
      </p:sp>
    </p:spTree>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descr="map.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0200" y="1420813"/>
            <a:ext cx="8407400" cy="309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pPr>
              <a:defRPr/>
            </a:pPr>
            <a:r>
              <a:rPr lang="en-US" altLang="en-US" dirty="0"/>
              <a:t>I</a:t>
            </a:r>
            <a:r>
              <a:rPr lang="en-US" altLang="en-US" dirty="0" smtClean="0"/>
              <a:t>t’s Happening Now</a:t>
            </a:r>
          </a:p>
        </p:txBody>
      </p:sp>
      <p:grpSp>
        <p:nvGrpSpPr>
          <p:cNvPr id="25604" name="Group 36"/>
          <p:cNvGrpSpPr>
            <a:grpSpLocks/>
          </p:cNvGrpSpPr>
          <p:nvPr/>
        </p:nvGrpSpPr>
        <p:grpSpPr bwMode="auto">
          <a:xfrm>
            <a:off x="4633913" y="3317875"/>
            <a:ext cx="1001712" cy="717550"/>
            <a:chOff x="4634547" y="3061103"/>
            <a:chExt cx="1000354" cy="716308"/>
          </a:xfrm>
        </p:grpSpPr>
        <p:grpSp>
          <p:nvGrpSpPr>
            <p:cNvPr id="25608" name="Group 37"/>
            <p:cNvGrpSpPr>
              <a:grpSpLocks/>
            </p:cNvGrpSpPr>
            <p:nvPr/>
          </p:nvGrpSpPr>
          <p:grpSpPr bwMode="auto">
            <a:xfrm>
              <a:off x="4634547" y="3484803"/>
              <a:ext cx="432816" cy="292608"/>
              <a:chOff x="4638455" y="3500435"/>
              <a:chExt cx="432816" cy="292608"/>
            </a:xfrm>
          </p:grpSpPr>
          <p:pic>
            <p:nvPicPr>
              <p:cNvPr id="25610" name="Picture 39" descr="south africa.png"/>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4638455" y="3500435"/>
                <a:ext cx="432816" cy="292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Oval 40"/>
              <p:cNvSpPr/>
              <p:nvPr/>
            </p:nvSpPr>
            <p:spPr>
              <a:xfrm>
                <a:off x="4865159" y="3637737"/>
                <a:ext cx="133169" cy="63390"/>
              </a:xfrm>
              <a:prstGeom prst="ellipse">
                <a:avLst/>
              </a:prstGeom>
              <a:solidFill>
                <a:srgbClr val="7BBD31"/>
              </a:solidFill>
              <a:ln>
                <a:noFill/>
              </a:ln>
              <a:effectLst/>
            </p:spPr>
            <p:style>
              <a:lnRef idx="1">
                <a:schemeClr val="accent1"/>
              </a:lnRef>
              <a:fillRef idx="3">
                <a:schemeClr val="accent1"/>
              </a:fillRef>
              <a:effectRef idx="2">
                <a:schemeClr val="accent1"/>
              </a:effectRef>
              <a:fontRef idx="minor">
                <a:schemeClr val="lt1"/>
              </a:fontRef>
            </p:style>
            <p:txBody>
              <a:bodyPr lIns="27432" tIns="27432" rIns="27432" bIns="27432" anchor="ctr"/>
              <a:lstStyle/>
              <a:p>
                <a:pPr algn="ctr">
                  <a:lnSpc>
                    <a:spcPct val="90000"/>
                  </a:lnSpc>
                  <a:defRPr/>
                </a:pPr>
                <a:endParaRPr lang="en-US" sz="1100" b="1" dirty="0" err="1">
                  <a:latin typeface="Arial"/>
                  <a:cs typeface="Arial"/>
                </a:endParaRPr>
              </a:p>
            </p:txBody>
          </p:sp>
        </p:grpSp>
        <p:sp>
          <p:nvSpPr>
            <p:cNvPr id="39" name="Rounded Rectangular Callout 38"/>
            <p:cNvSpPr>
              <a:spLocks noChangeArrowheads="1"/>
            </p:cNvSpPr>
            <p:nvPr/>
          </p:nvSpPr>
          <p:spPr bwMode="auto">
            <a:xfrm>
              <a:off x="4720156" y="3061103"/>
              <a:ext cx="914745" cy="456409"/>
            </a:xfrm>
            <a:prstGeom prst="wedgeRoundRectCallout">
              <a:avLst>
                <a:gd name="adj1" fmla="val -30625"/>
                <a:gd name="adj2" fmla="val 75319"/>
                <a:gd name="adj3" fmla="val 16667"/>
              </a:avLst>
            </a:prstGeom>
            <a:solidFill>
              <a:srgbClr val="67A203"/>
            </a:solidFill>
            <a:ln w="9525">
              <a:solidFill>
                <a:srgbClr val="FFFFFF"/>
              </a:solidFill>
              <a:miter lim="800000"/>
              <a:headEnd/>
              <a:tailEnd/>
            </a:ln>
            <a:effectLst>
              <a:outerShdw blurRad="88900" dist="22860" dir="5400000" rotWithShape="0">
                <a:srgbClr val="808080">
                  <a:alpha val="34999"/>
                </a:srgbClr>
              </a:outerShdw>
            </a:effectLst>
          </p:spPr>
          <p:txBody>
            <a:bodyPr lIns="27432" tIns="27432" rIns="27432" bIns="27432" anchor="ctr"/>
            <a:lstStyle/>
            <a:p>
              <a:pPr algn="ctr">
                <a:lnSpc>
                  <a:spcPct val="90000"/>
                </a:lnSpc>
                <a:defRPr/>
              </a:pPr>
              <a:r>
                <a:rPr lang="en-US" sz="1100" b="1" dirty="0">
                  <a:solidFill>
                    <a:srgbClr val="FFFFFF"/>
                  </a:solidFill>
                  <a:latin typeface="Arial"/>
                  <a:ea typeface="+mn-ea"/>
                  <a:cs typeface="Arial"/>
                </a:rPr>
                <a:t>South Africa</a:t>
              </a:r>
            </a:p>
          </p:txBody>
        </p:sp>
      </p:grpSp>
      <p:grpSp>
        <p:nvGrpSpPr>
          <p:cNvPr id="25605" name="Group 53"/>
          <p:cNvGrpSpPr>
            <a:grpSpLocks/>
          </p:cNvGrpSpPr>
          <p:nvPr/>
        </p:nvGrpSpPr>
        <p:grpSpPr bwMode="auto">
          <a:xfrm>
            <a:off x="3435350" y="1371600"/>
            <a:ext cx="914400" cy="711200"/>
            <a:chOff x="3434912" y="1114308"/>
            <a:chExt cx="914400" cy="710950"/>
          </a:xfrm>
        </p:grpSpPr>
        <p:pic>
          <p:nvPicPr>
            <p:cNvPr id="25606" name="Picture 54" descr="uk.png"/>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4052825" y="1587514"/>
              <a:ext cx="225552" cy="237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Rounded Rectangular Callout 55"/>
            <p:cNvSpPr>
              <a:spLocks noChangeArrowheads="1"/>
            </p:cNvSpPr>
            <p:nvPr/>
          </p:nvSpPr>
          <p:spPr bwMode="auto">
            <a:xfrm>
              <a:off x="3434912" y="1114308"/>
              <a:ext cx="914400" cy="457039"/>
            </a:xfrm>
            <a:prstGeom prst="wedgeRoundRectCallout">
              <a:avLst>
                <a:gd name="adj1" fmla="val 26991"/>
                <a:gd name="adj2" fmla="val 77380"/>
                <a:gd name="adj3" fmla="val 16667"/>
              </a:avLst>
            </a:prstGeom>
            <a:solidFill>
              <a:srgbClr val="67A203"/>
            </a:solidFill>
            <a:ln w="9525">
              <a:solidFill>
                <a:srgbClr val="FFFFFF"/>
              </a:solidFill>
              <a:miter lim="800000"/>
              <a:headEnd/>
              <a:tailEnd/>
            </a:ln>
            <a:effectLst>
              <a:outerShdw blurRad="88900" dist="22860" dir="5400000" rotWithShape="0">
                <a:srgbClr val="808080">
                  <a:alpha val="34999"/>
                </a:srgbClr>
              </a:outerShdw>
            </a:effectLst>
          </p:spPr>
          <p:txBody>
            <a:bodyPr lIns="27432" tIns="27432" rIns="27432" bIns="27432" anchor="ctr"/>
            <a:lstStyle/>
            <a:p>
              <a:pPr algn="ctr">
                <a:lnSpc>
                  <a:spcPct val="90000"/>
                </a:lnSpc>
                <a:defRPr/>
              </a:pPr>
              <a:r>
                <a:rPr lang="en-US" sz="1100" b="1" dirty="0">
                  <a:solidFill>
                    <a:schemeClr val="lt1"/>
                  </a:solidFill>
                  <a:latin typeface="Arial"/>
                  <a:ea typeface="+mn-ea"/>
                  <a:cs typeface="Arial"/>
                </a:rPr>
                <a:t>United Kingdom</a:t>
              </a:r>
            </a:p>
          </p:txBody>
        </p:sp>
      </p:grpSp>
    </p:spTree>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Default Design">
  <a:themeElements>
    <a:clrScheme name="">
      <a:dk1>
        <a:srgbClr val="000000"/>
      </a:dk1>
      <a:lt1>
        <a:srgbClr val="FFFFFF"/>
      </a:lt1>
      <a:dk2>
        <a:srgbClr val="000000"/>
      </a:dk2>
      <a:lt2>
        <a:srgbClr val="808080"/>
      </a:lt2>
      <a:accent1>
        <a:srgbClr val="02275E"/>
      </a:accent1>
      <a:accent2>
        <a:srgbClr val="4777AB"/>
      </a:accent2>
      <a:accent3>
        <a:srgbClr val="FFFFFF"/>
      </a:accent3>
      <a:accent4>
        <a:srgbClr val="000000"/>
      </a:accent4>
      <a:accent5>
        <a:srgbClr val="AAACB6"/>
      </a:accent5>
      <a:accent6>
        <a:srgbClr val="3F6B9B"/>
      </a:accent6>
      <a:hlink>
        <a:srgbClr val="FFCC00"/>
      </a:hlink>
      <a:folHlink>
        <a:srgbClr val="333333"/>
      </a:folHlink>
    </a:clrScheme>
    <a:fontScheme name="Default Design">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AC1438"/>
        </a:accent1>
        <a:accent2>
          <a:srgbClr val="001D3A"/>
        </a:accent2>
        <a:accent3>
          <a:srgbClr val="FFFFFF"/>
        </a:accent3>
        <a:accent4>
          <a:srgbClr val="000000"/>
        </a:accent4>
        <a:accent5>
          <a:srgbClr val="D2AAAE"/>
        </a:accent5>
        <a:accent6>
          <a:srgbClr val="001934"/>
        </a:accent6>
        <a:hlink>
          <a:srgbClr val="FF9900"/>
        </a:hlink>
        <a:folHlink>
          <a:srgbClr val="003366"/>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28395E"/>
        </a:accent1>
        <a:accent2>
          <a:srgbClr val="961E43"/>
        </a:accent2>
        <a:accent3>
          <a:srgbClr val="FFFFFF"/>
        </a:accent3>
        <a:accent4>
          <a:srgbClr val="000000"/>
        </a:accent4>
        <a:accent5>
          <a:srgbClr val="ACAEB6"/>
        </a:accent5>
        <a:accent6>
          <a:srgbClr val="871A3C"/>
        </a:accent6>
        <a:hlink>
          <a:srgbClr val="FF9900"/>
        </a:hlink>
        <a:folHlink>
          <a:srgbClr val="003366"/>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000000"/>
        </a:dk2>
        <a:lt2>
          <a:srgbClr val="808080"/>
        </a:lt2>
        <a:accent1>
          <a:srgbClr val="3E4348"/>
        </a:accent1>
        <a:accent2>
          <a:srgbClr val="4777AB"/>
        </a:accent2>
        <a:accent3>
          <a:srgbClr val="FFFFFF"/>
        </a:accent3>
        <a:accent4>
          <a:srgbClr val="000000"/>
        </a:accent4>
        <a:accent5>
          <a:srgbClr val="AFB0B1"/>
        </a:accent5>
        <a:accent6>
          <a:srgbClr val="3F6B9B"/>
        </a:accent6>
        <a:hlink>
          <a:srgbClr val="FF9900"/>
        </a:hlink>
        <a:folHlink>
          <a:srgbClr val="003366"/>
        </a:folHlink>
      </a:clrScheme>
      <a:clrMap bg1="lt1" tx1="dk1" bg2="lt2" tx2="dk2" accent1="accent1" accent2="accent2" accent3="accent3" accent4="accent4" accent5="accent5" accent6="accent6" hlink="hlink" folHlink="folHlink"/>
    </a:extraClrScheme>
    <a:extraClrScheme>
      <a:clrScheme name="Default Design 16">
        <a:dk1>
          <a:srgbClr val="000000"/>
        </a:dk1>
        <a:lt1>
          <a:srgbClr val="FFFFFF"/>
        </a:lt1>
        <a:dk2>
          <a:srgbClr val="000000"/>
        </a:dk2>
        <a:lt2>
          <a:srgbClr val="808080"/>
        </a:lt2>
        <a:accent1>
          <a:srgbClr val="3E4348"/>
        </a:accent1>
        <a:accent2>
          <a:srgbClr val="4777AB"/>
        </a:accent2>
        <a:accent3>
          <a:srgbClr val="FFFFFF"/>
        </a:accent3>
        <a:accent4>
          <a:srgbClr val="000000"/>
        </a:accent4>
        <a:accent5>
          <a:srgbClr val="AFB0B1"/>
        </a:accent5>
        <a:accent6>
          <a:srgbClr val="3F6B9B"/>
        </a:accent6>
        <a:hlink>
          <a:srgbClr val="FFCC00"/>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
      <a:dk1>
        <a:srgbClr val="000000"/>
      </a:dk1>
      <a:lt1>
        <a:srgbClr val="FFFFFF"/>
      </a:lt1>
      <a:dk2>
        <a:srgbClr val="000000"/>
      </a:dk2>
      <a:lt2>
        <a:srgbClr val="808080"/>
      </a:lt2>
      <a:accent1>
        <a:srgbClr val="02275E"/>
      </a:accent1>
      <a:accent2>
        <a:srgbClr val="4777AB"/>
      </a:accent2>
      <a:accent3>
        <a:srgbClr val="FFFFFF"/>
      </a:accent3>
      <a:accent4>
        <a:srgbClr val="000000"/>
      </a:accent4>
      <a:accent5>
        <a:srgbClr val="AAACB6"/>
      </a:accent5>
      <a:accent6>
        <a:srgbClr val="3F6B9B"/>
      </a:accent6>
      <a:hlink>
        <a:srgbClr val="FFCC00"/>
      </a:hlink>
      <a:folHlink>
        <a:srgbClr val="333333"/>
      </a:folHlink>
    </a:clrScheme>
    <a:fontScheme name="Default Design">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AC1438"/>
        </a:accent1>
        <a:accent2>
          <a:srgbClr val="001D3A"/>
        </a:accent2>
        <a:accent3>
          <a:srgbClr val="FFFFFF"/>
        </a:accent3>
        <a:accent4>
          <a:srgbClr val="000000"/>
        </a:accent4>
        <a:accent5>
          <a:srgbClr val="D2AAAE"/>
        </a:accent5>
        <a:accent6>
          <a:srgbClr val="001934"/>
        </a:accent6>
        <a:hlink>
          <a:srgbClr val="FF9900"/>
        </a:hlink>
        <a:folHlink>
          <a:srgbClr val="003366"/>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28395E"/>
        </a:accent1>
        <a:accent2>
          <a:srgbClr val="961E43"/>
        </a:accent2>
        <a:accent3>
          <a:srgbClr val="FFFFFF"/>
        </a:accent3>
        <a:accent4>
          <a:srgbClr val="000000"/>
        </a:accent4>
        <a:accent5>
          <a:srgbClr val="ACAEB6"/>
        </a:accent5>
        <a:accent6>
          <a:srgbClr val="871A3C"/>
        </a:accent6>
        <a:hlink>
          <a:srgbClr val="FF9900"/>
        </a:hlink>
        <a:folHlink>
          <a:srgbClr val="003366"/>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000000"/>
        </a:dk2>
        <a:lt2>
          <a:srgbClr val="808080"/>
        </a:lt2>
        <a:accent1>
          <a:srgbClr val="3E4348"/>
        </a:accent1>
        <a:accent2>
          <a:srgbClr val="4777AB"/>
        </a:accent2>
        <a:accent3>
          <a:srgbClr val="FFFFFF"/>
        </a:accent3>
        <a:accent4>
          <a:srgbClr val="000000"/>
        </a:accent4>
        <a:accent5>
          <a:srgbClr val="AFB0B1"/>
        </a:accent5>
        <a:accent6>
          <a:srgbClr val="3F6B9B"/>
        </a:accent6>
        <a:hlink>
          <a:srgbClr val="FF9900"/>
        </a:hlink>
        <a:folHlink>
          <a:srgbClr val="003366"/>
        </a:folHlink>
      </a:clrScheme>
      <a:clrMap bg1="lt1" tx1="dk1" bg2="lt2" tx2="dk2" accent1="accent1" accent2="accent2" accent3="accent3" accent4="accent4" accent5="accent5" accent6="accent6" hlink="hlink" folHlink="folHlink"/>
    </a:extraClrScheme>
    <a:extraClrScheme>
      <a:clrScheme name="Default Design 16">
        <a:dk1>
          <a:srgbClr val="000000"/>
        </a:dk1>
        <a:lt1>
          <a:srgbClr val="FFFFFF"/>
        </a:lt1>
        <a:dk2>
          <a:srgbClr val="000000"/>
        </a:dk2>
        <a:lt2>
          <a:srgbClr val="808080"/>
        </a:lt2>
        <a:accent1>
          <a:srgbClr val="3E4348"/>
        </a:accent1>
        <a:accent2>
          <a:srgbClr val="4777AB"/>
        </a:accent2>
        <a:accent3>
          <a:srgbClr val="FFFFFF"/>
        </a:accent3>
        <a:accent4>
          <a:srgbClr val="000000"/>
        </a:accent4>
        <a:accent5>
          <a:srgbClr val="AFB0B1"/>
        </a:accent5>
        <a:accent6>
          <a:srgbClr val="3F6B9B"/>
        </a:accent6>
        <a:hlink>
          <a:srgbClr val="FFCC00"/>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
      <a:dk1>
        <a:srgbClr val="000000"/>
      </a:dk1>
      <a:lt1>
        <a:srgbClr val="FFFFFF"/>
      </a:lt1>
      <a:dk2>
        <a:srgbClr val="000000"/>
      </a:dk2>
      <a:lt2>
        <a:srgbClr val="808080"/>
      </a:lt2>
      <a:accent1>
        <a:srgbClr val="02275E"/>
      </a:accent1>
      <a:accent2>
        <a:srgbClr val="4777AB"/>
      </a:accent2>
      <a:accent3>
        <a:srgbClr val="FFFFFF"/>
      </a:accent3>
      <a:accent4>
        <a:srgbClr val="000000"/>
      </a:accent4>
      <a:accent5>
        <a:srgbClr val="AAACB6"/>
      </a:accent5>
      <a:accent6>
        <a:srgbClr val="3F6B9B"/>
      </a:accent6>
      <a:hlink>
        <a:srgbClr val="FFCC00"/>
      </a:hlink>
      <a:folHlink>
        <a:srgbClr val="333333"/>
      </a:folHlink>
    </a:clrScheme>
    <a:fontScheme name="Default Design">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AC1438"/>
        </a:accent1>
        <a:accent2>
          <a:srgbClr val="001D3A"/>
        </a:accent2>
        <a:accent3>
          <a:srgbClr val="FFFFFF"/>
        </a:accent3>
        <a:accent4>
          <a:srgbClr val="000000"/>
        </a:accent4>
        <a:accent5>
          <a:srgbClr val="D2AAAE"/>
        </a:accent5>
        <a:accent6>
          <a:srgbClr val="001934"/>
        </a:accent6>
        <a:hlink>
          <a:srgbClr val="FF9900"/>
        </a:hlink>
        <a:folHlink>
          <a:srgbClr val="003366"/>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28395E"/>
        </a:accent1>
        <a:accent2>
          <a:srgbClr val="961E43"/>
        </a:accent2>
        <a:accent3>
          <a:srgbClr val="FFFFFF"/>
        </a:accent3>
        <a:accent4>
          <a:srgbClr val="000000"/>
        </a:accent4>
        <a:accent5>
          <a:srgbClr val="ACAEB6"/>
        </a:accent5>
        <a:accent6>
          <a:srgbClr val="871A3C"/>
        </a:accent6>
        <a:hlink>
          <a:srgbClr val="FF9900"/>
        </a:hlink>
        <a:folHlink>
          <a:srgbClr val="003366"/>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000000"/>
        </a:dk2>
        <a:lt2>
          <a:srgbClr val="808080"/>
        </a:lt2>
        <a:accent1>
          <a:srgbClr val="3E4348"/>
        </a:accent1>
        <a:accent2>
          <a:srgbClr val="4777AB"/>
        </a:accent2>
        <a:accent3>
          <a:srgbClr val="FFFFFF"/>
        </a:accent3>
        <a:accent4>
          <a:srgbClr val="000000"/>
        </a:accent4>
        <a:accent5>
          <a:srgbClr val="AFB0B1"/>
        </a:accent5>
        <a:accent6>
          <a:srgbClr val="3F6B9B"/>
        </a:accent6>
        <a:hlink>
          <a:srgbClr val="FF9900"/>
        </a:hlink>
        <a:folHlink>
          <a:srgbClr val="003366"/>
        </a:folHlink>
      </a:clrScheme>
      <a:clrMap bg1="lt1" tx1="dk1" bg2="lt2" tx2="dk2" accent1="accent1" accent2="accent2" accent3="accent3" accent4="accent4" accent5="accent5" accent6="accent6" hlink="hlink" folHlink="folHlink"/>
    </a:extraClrScheme>
    <a:extraClrScheme>
      <a:clrScheme name="Default Design 16">
        <a:dk1>
          <a:srgbClr val="000000"/>
        </a:dk1>
        <a:lt1>
          <a:srgbClr val="FFFFFF"/>
        </a:lt1>
        <a:dk2>
          <a:srgbClr val="000000"/>
        </a:dk2>
        <a:lt2>
          <a:srgbClr val="808080"/>
        </a:lt2>
        <a:accent1>
          <a:srgbClr val="3E4348"/>
        </a:accent1>
        <a:accent2>
          <a:srgbClr val="4777AB"/>
        </a:accent2>
        <a:accent3>
          <a:srgbClr val="FFFFFF"/>
        </a:accent3>
        <a:accent4>
          <a:srgbClr val="000000"/>
        </a:accent4>
        <a:accent5>
          <a:srgbClr val="AFB0B1"/>
        </a:accent5>
        <a:accent6>
          <a:srgbClr val="3F6B9B"/>
        </a:accent6>
        <a:hlink>
          <a:srgbClr val="FFCC00"/>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15214</TotalTime>
  <Words>1781</Words>
  <Application>Microsoft Office PowerPoint</Application>
  <PresentationFormat>On-screen Show (4:3)</PresentationFormat>
  <Paragraphs>330</Paragraphs>
  <Slides>46</Slides>
  <Notes>45</Notes>
  <HiddenSlides>0</HiddenSlides>
  <MMClips>0</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46</vt:i4>
      </vt:variant>
    </vt:vector>
  </HeadingPairs>
  <TitlesOfParts>
    <vt:vector size="57" baseType="lpstr">
      <vt:lpstr>ＭＳ Ｐゴシック</vt:lpstr>
      <vt:lpstr>ＭＳ Ｐゴシック</vt:lpstr>
      <vt:lpstr>Arial</vt:lpstr>
      <vt:lpstr>Arial Narrow</vt:lpstr>
      <vt:lpstr>Calibri</vt:lpstr>
      <vt:lpstr>Verdana</vt:lpstr>
      <vt:lpstr>Wingdings</vt:lpstr>
      <vt:lpstr>Default Design</vt:lpstr>
      <vt:lpstr>2_Default Design</vt:lpstr>
      <vt:lpstr>3_Default Design</vt:lpstr>
      <vt:lpstr>Microsoft Excel Chart</vt:lpstr>
      <vt:lpstr>A Whole New Approach to Life Insurance</vt:lpstr>
      <vt:lpstr>Agenda</vt:lpstr>
      <vt:lpstr>Current Customer Experience</vt:lpstr>
      <vt:lpstr>Current “Static” Underwriting Model</vt:lpstr>
      <vt:lpstr>Behavior-Driven Choices &amp; Prevention</vt:lpstr>
      <vt:lpstr>A Smarter Approach to Life Insurance</vt:lpstr>
      <vt:lpstr>A New Exclusive Partnership in the U.S.</vt:lpstr>
      <vt:lpstr>It’s Happening Now</vt:lpstr>
      <vt:lpstr>It’s Happening Now</vt:lpstr>
      <vt:lpstr>It’s Happening Now</vt:lpstr>
      <vt:lpstr>It’s Happening Now</vt:lpstr>
      <vt:lpstr>It’s Happening Now</vt:lpstr>
      <vt:lpstr>John Hancock and Vitality A New Exclusive Partnership in the United States</vt:lpstr>
      <vt:lpstr>Changing the Conversation About Life</vt:lpstr>
      <vt:lpstr>First Tool of Engagement  Determine Vitality Age™</vt:lpstr>
      <vt:lpstr>Vitality Age High-Impact, Easy-to-Understand Barometer of Health Status</vt:lpstr>
      <vt:lpstr>Second Tool of Engagement  Vitality Status</vt:lpstr>
      <vt:lpstr>Third Tool of Engagement Rewards</vt:lpstr>
      <vt:lpstr>Free Fitbit</vt:lpstr>
      <vt:lpstr>Wearable Devices &amp; Healthy Gear</vt:lpstr>
      <vt:lpstr>Health Check</vt:lpstr>
      <vt:lpstr>Lifestyle Rewards</vt:lpstr>
      <vt:lpstr>Anytime Rewards</vt:lpstr>
      <vt:lpstr>How the Vitality Program Works</vt:lpstr>
      <vt:lpstr>Accumulate Vitality Points </vt:lpstr>
      <vt:lpstr>Earning Vitality Points is Easy</vt:lpstr>
      <vt:lpstr>Earn a Vitality Status</vt:lpstr>
      <vt:lpstr>The Gold Standard</vt:lpstr>
      <vt:lpstr>The Gold Standard</vt:lpstr>
      <vt:lpstr>Who is a Good Fit for This Product?</vt:lpstr>
      <vt:lpstr>Live a Healthy Life - and Save Protection UL with Vitality Savings by Status Level</vt:lpstr>
      <vt:lpstr>John Hancock Term with Vitality</vt:lpstr>
      <vt:lpstr>Live a Healthy Life – and enjoy more! Accumulation IUL with Vitality Income by Status Level</vt:lpstr>
      <vt:lpstr>Live a Healthy Life – and enjoy more! Protection IUL with Vitality Savings by Status Level</vt:lpstr>
      <vt:lpstr>The John Hancock Life Insurance with Vitality Customer Experience</vt:lpstr>
      <vt:lpstr>Regular Vitality Communication Emails </vt:lpstr>
      <vt:lpstr>The John Hancock Vitality Website </vt:lpstr>
      <vt:lpstr>John Hancock Vitality App  Tracking Points is Easy</vt:lpstr>
      <vt:lpstr>LifeTrack – What does it do?</vt:lpstr>
      <vt:lpstr>LifeTrack – What does it do? A Dynamic Approach to Policy Management</vt:lpstr>
      <vt:lpstr>LifeTrack – What does it do? Personalized Client Communications</vt:lpstr>
      <vt:lpstr>LifeTrack – What does it do? Extra Motivation for John Hancock Vitality Customers</vt:lpstr>
      <vt:lpstr>Producer Communications</vt:lpstr>
      <vt:lpstr>Additional Resources</vt:lpstr>
      <vt:lpstr>PowerPoint Presentation</vt:lpstr>
      <vt:lpstr>Disclosures</vt:lpstr>
    </vt:vector>
  </TitlesOfParts>
  <Company>JOHN HANCOCK</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Kate Ushakova</dc:creator>
  <cp:lastModifiedBy>Ben Koplan</cp:lastModifiedBy>
  <cp:revision>317</cp:revision>
  <cp:lastPrinted>2015-04-08T14:11:45Z</cp:lastPrinted>
  <dcterms:created xsi:type="dcterms:W3CDTF">2010-10-25T21:42:51Z</dcterms:created>
  <dcterms:modified xsi:type="dcterms:W3CDTF">2015-08-25T16:56:25Z</dcterms:modified>
</cp:coreProperties>
</file>